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6:39.4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0 109,'61'0,"326"-6,-272-2,155-29,-164 20,38-9,-102 20,0 1,0 3,1 1,68 7,-68 0,62 15,11 2,-24-10,31 5,186 3,-71-22,-216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7:48.4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3,'72'0,"-13"-2,1 3,106 16,-113-10,1-2,-1-2,100-8,-50-8,-63 7,64-2,23 7,136 4,-166 9,-55-5,43 0,-36-4,0 2,0 2,64 19,-90-22,-1-1,0-1,45-1,-62-1,17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7:50.76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1,'461'0,"-440"1,0 2,0 0,-1 2,32 10,21 4,-30-8,45 17,-49-14,64 14,-57-19,-18-3,49 5,-55-11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7:53.7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94,'992'0,"-946"-2,52-9,36-3,-40 13,196-12,-24-14,-246 24,1 1,-1-2,24-7,-27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8:16.3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0,'28'2,"0"2,0 0,0 2,48 17,18 3,-13-8,-6-3,138 48,-58-12,-134-43,0 0,1-2,0-1,0 0,31 2,113-3,-155-4,11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8:21.0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1,'243'12,"-27"0,91-11,470 28,-537-3,81 12,-242-31,0-3,85-7,84 4,-165 9,136 35,8-4,-162-35,106-5,-89-3,-53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28:24.2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53,'31'0,"435"-15,-433 11,495-29,-428 34,106 15,5-5,-140-10,81 12,34 0,-125-12,66 11,16 14,74 10,-182-32,255 16,-201-22,116 4,-121 11,-53-8,57 4,-8-8,144-4,-183-7,-25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20:44:46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1 205,'0'-8,"0"0,0 0,1 0,0 1,0-1,5-15,-4 20,0-1,0 1,0 0,0 0,0 0,1 0,-1 0,1 1,0-1,0 1,0 0,0-1,0 2,1-1,-1 0,7-2,50-16,0 3,1 2,0 2,90-5,223 12,-211 9,-141-3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7.png"/><Relationship Id="rId4" Type="http://schemas.openxmlformats.org/officeDocument/2006/relationships/customXml" Target="../ink/ink5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FF1B-4215-4FBB-F5F1-AF38016C5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521208"/>
            <a:ext cx="9759696" cy="4114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Routing Tenure track promotions Via </a:t>
            </a:r>
            <a:r>
              <a:rPr lang="en-US" dirty="0" err="1"/>
              <a:t>Infoporte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D88AB-EC11-CADA-A55F-2D852300C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745736"/>
            <a:ext cx="8767860" cy="512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0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A9F6C28-F242-D84C-C54D-43F928533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095" y="658781"/>
            <a:ext cx="9557457" cy="5734474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4F147711-BED1-13C9-0B06-C5A7A7E50E9B}"/>
              </a:ext>
            </a:extLst>
          </p:cNvPr>
          <p:cNvSpPr/>
          <p:nvPr/>
        </p:nvSpPr>
        <p:spPr>
          <a:xfrm>
            <a:off x="9345168" y="1856232"/>
            <a:ext cx="429768" cy="7772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79D634D-E22B-2982-A5EF-D67EE7A8415C}"/>
              </a:ext>
            </a:extLst>
          </p:cNvPr>
          <p:cNvSpPr/>
          <p:nvPr/>
        </p:nvSpPr>
        <p:spPr>
          <a:xfrm>
            <a:off x="3666744" y="2962656"/>
            <a:ext cx="1060704" cy="2743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8AF79-E274-1EFC-67F8-379FC73D3F37}"/>
              </a:ext>
            </a:extLst>
          </p:cNvPr>
          <p:cNvSpPr txBox="1"/>
          <p:nvPr/>
        </p:nvSpPr>
        <p:spPr>
          <a:xfrm>
            <a:off x="5637276" y="294894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7824-A7F4-EEA4-00EA-92565F432AD7}"/>
              </a:ext>
            </a:extLst>
          </p:cNvPr>
          <p:cNvSpPr txBox="1"/>
          <p:nvPr/>
        </p:nvSpPr>
        <p:spPr>
          <a:xfrm>
            <a:off x="1052095" y="4315968"/>
            <a:ext cx="1535657" cy="178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John Doe</a:t>
            </a:r>
          </a:p>
          <a:p>
            <a:r>
              <a:rPr lang="en-US" sz="1000" dirty="0"/>
              <a:t>Mary Smith</a:t>
            </a:r>
          </a:p>
          <a:p>
            <a:r>
              <a:rPr lang="en-US" sz="1000" dirty="0"/>
              <a:t>Oscar Brooks</a:t>
            </a:r>
          </a:p>
          <a:p>
            <a:r>
              <a:rPr lang="en-US" sz="1000" dirty="0"/>
              <a:t>Ann Jones</a:t>
            </a:r>
          </a:p>
          <a:p>
            <a:r>
              <a:rPr lang="en-US" sz="1000" dirty="0"/>
              <a:t>Trudy Parton</a:t>
            </a:r>
          </a:p>
          <a:p>
            <a:r>
              <a:rPr lang="en-US" sz="1000" dirty="0"/>
              <a:t>Elvira Oakridge</a:t>
            </a:r>
          </a:p>
          <a:p>
            <a:r>
              <a:rPr lang="en-US" sz="1000" dirty="0"/>
              <a:t>Jamie Brewer</a:t>
            </a:r>
          </a:p>
          <a:p>
            <a:r>
              <a:rPr lang="en-US" sz="1000" dirty="0"/>
              <a:t>Jane Doe</a:t>
            </a:r>
          </a:p>
          <a:p>
            <a:r>
              <a:rPr lang="en-US" sz="1000" dirty="0"/>
              <a:t>Louise Thomas</a:t>
            </a:r>
          </a:p>
          <a:p>
            <a:r>
              <a:rPr lang="en-US" sz="1000" dirty="0"/>
              <a:t>Elizabeth Miller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86F56-BE74-7C42-BC7A-C68755E7B4A8}"/>
              </a:ext>
            </a:extLst>
          </p:cNvPr>
          <p:cNvSpPr txBox="1"/>
          <p:nvPr/>
        </p:nvSpPr>
        <p:spPr>
          <a:xfrm>
            <a:off x="2926080" y="4251960"/>
            <a:ext cx="740664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00000000</a:t>
            </a:r>
          </a:p>
          <a:p>
            <a:r>
              <a:rPr lang="en-US" sz="1000" dirty="0"/>
              <a:t>000000000000000000000000000000000000000000000000000000000000000000000000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7FEFF-E6FB-730B-2CE2-1C024B898429}"/>
              </a:ext>
            </a:extLst>
          </p:cNvPr>
          <p:cNvSpPr txBox="1"/>
          <p:nvPr/>
        </p:nvSpPr>
        <p:spPr>
          <a:xfrm>
            <a:off x="3666744" y="3264408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Select three categories (Active, Leave with pay and leave without pay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02A7B6-F426-E4D4-37DD-EE536F86ADA5}"/>
              </a:ext>
            </a:extLst>
          </p:cNvPr>
          <p:cNvCxnSpPr/>
          <p:nvPr/>
        </p:nvCxnSpPr>
        <p:spPr>
          <a:xfrm>
            <a:off x="1965960" y="5669280"/>
            <a:ext cx="1261872" cy="431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4062C9-7946-8E09-1DBF-A6E53242B57E}"/>
              </a:ext>
            </a:extLst>
          </p:cNvPr>
          <p:cNvSpPr txBox="1"/>
          <p:nvPr/>
        </p:nvSpPr>
        <p:spPr>
          <a:xfrm>
            <a:off x="3482013" y="5908075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Click on faculty name to bring up request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40BCB-774B-5ED5-B409-F3F88389932A}"/>
              </a:ext>
            </a:extLst>
          </p:cNvPr>
          <p:cNvSpPr txBox="1"/>
          <p:nvPr/>
        </p:nvSpPr>
        <p:spPr>
          <a:xfrm>
            <a:off x="7223760" y="2029968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      Click Faculty Tab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18E017-C000-6871-DE45-7CF4A641BF25}"/>
                  </a:ext>
                </a:extLst>
              </p14:cNvPr>
              <p14:cNvContentPartPr/>
              <p14:nvPr/>
            </p14:nvContentPartPr>
            <p14:xfrm>
              <a:off x="1142640" y="5602536"/>
              <a:ext cx="868320" cy="3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18E017-C000-6871-DE45-7CF4A641BF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8640" y="5494896"/>
                <a:ext cx="975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2FDB434-6DE6-1662-E158-2E81CB169756}"/>
                  </a:ext>
                </a:extLst>
              </p14:cNvPr>
              <p14:cNvContentPartPr/>
              <p14:nvPr/>
            </p14:nvContentPartPr>
            <p14:xfrm>
              <a:off x="2112120" y="3171456"/>
              <a:ext cx="703080" cy="29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2FDB434-6DE6-1662-E158-2E81CB1697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6120" y="3099816"/>
                <a:ext cx="7747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9868A7-204B-48AD-C07F-A7625036D81A}"/>
                  </a:ext>
                </a:extLst>
              </p14:cNvPr>
              <p14:cNvContentPartPr/>
              <p14:nvPr/>
            </p14:nvContentPartPr>
            <p14:xfrm>
              <a:off x="2066400" y="2943936"/>
              <a:ext cx="401400" cy="55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9868A7-204B-48AD-C07F-A7625036D8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0400" y="2872296"/>
                <a:ext cx="4730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2F8D3C-6D48-21B9-FAA8-1E3D720B3423}"/>
                  </a:ext>
                </a:extLst>
              </p14:cNvPr>
              <p14:cNvContentPartPr/>
              <p14:nvPr/>
            </p14:nvContentPartPr>
            <p14:xfrm>
              <a:off x="2102760" y="3203136"/>
              <a:ext cx="735120" cy="33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2F8D3C-6D48-21B9-FAA8-1E3D720B34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6760" y="3131496"/>
                <a:ext cx="80676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84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9F4ED9-8031-E8D1-BF72-F80BCACA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2" y="331470"/>
            <a:ext cx="11081175" cy="61036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668B5B-80D2-B227-0167-B012C0F8ADF1}"/>
                  </a:ext>
                </a:extLst>
              </p14:cNvPr>
              <p14:cNvContentPartPr/>
              <p14:nvPr/>
            </p14:nvContentPartPr>
            <p14:xfrm>
              <a:off x="2098548" y="2751163"/>
              <a:ext cx="420120" cy="9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668B5B-80D2-B227-0167-B012C0F8AD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2548" y="2679163"/>
                <a:ext cx="491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FF593F-E7EB-E8AC-E47C-99831DD4A3F8}"/>
                  </a:ext>
                </a:extLst>
              </p14:cNvPr>
              <p14:cNvContentPartPr/>
              <p14:nvPr/>
            </p14:nvContentPartPr>
            <p14:xfrm>
              <a:off x="4553642" y="3602376"/>
              <a:ext cx="1278360" cy="83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FF593F-E7EB-E8AC-E47C-99831DD4A3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7642" y="3530736"/>
                <a:ext cx="1350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5458C3-C672-8E20-77F3-0F8E8D3F2782}"/>
                  </a:ext>
                </a:extLst>
              </p14:cNvPr>
              <p14:cNvContentPartPr/>
              <p14:nvPr/>
            </p14:nvContentPartPr>
            <p14:xfrm>
              <a:off x="4621842" y="3910564"/>
              <a:ext cx="1337760" cy="65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5458C3-C672-8E20-77F3-0F8E8D3F27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6202" y="3838924"/>
                <a:ext cx="1409400" cy="209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96B6190D-A1BF-7B95-0E3F-B86638AE04A9}"/>
              </a:ext>
            </a:extLst>
          </p:cNvPr>
          <p:cNvSpPr/>
          <p:nvPr/>
        </p:nvSpPr>
        <p:spPr>
          <a:xfrm>
            <a:off x="2285460" y="2322337"/>
            <a:ext cx="302292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497D2-AD06-E9C2-38DE-A1EAC0BF9D1B}"/>
              </a:ext>
            </a:extLst>
          </p:cNvPr>
          <p:cNvSpPr txBox="1"/>
          <p:nvPr/>
        </p:nvSpPr>
        <p:spPr>
          <a:xfrm>
            <a:off x="2834640" y="2474164"/>
            <a:ext cx="1072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Click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D5B56-56A7-B230-B22D-B9B1C0FCBFB8}"/>
              </a:ext>
            </a:extLst>
          </p:cNvPr>
          <p:cNvSpPr txBox="1"/>
          <p:nvPr/>
        </p:nvSpPr>
        <p:spPr>
          <a:xfrm>
            <a:off x="6189311" y="3479284"/>
            <a:ext cx="3555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Select Promotion Type (full professor or associate professor)</a:t>
            </a:r>
          </a:p>
          <a:p>
            <a:r>
              <a:rPr lang="en-US" b="1" dirty="0">
                <a:solidFill>
                  <a:schemeClr val="accent1"/>
                </a:solidFill>
              </a:rPr>
              <a:t>Route Type: A&amp;S Dean’s Office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8E190C-B241-A309-622F-E1D2BDBEC4B3}"/>
              </a:ext>
            </a:extLst>
          </p:cNvPr>
          <p:cNvCxnSpPr/>
          <p:nvPr/>
        </p:nvCxnSpPr>
        <p:spPr>
          <a:xfrm>
            <a:off x="6007727" y="3685536"/>
            <a:ext cx="2639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7C7CE0-0A9B-EBE6-EAB6-BBCB50B7A39A}"/>
              </a:ext>
            </a:extLst>
          </p:cNvPr>
          <p:cNvSpPr txBox="1"/>
          <p:nvPr/>
        </p:nvSpPr>
        <p:spPr>
          <a:xfrm>
            <a:off x="6366510" y="4654296"/>
            <a:ext cx="239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Insert Faculty 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DA3AC3-8F49-D38E-90FD-8AB4C08B65B8}"/>
              </a:ext>
            </a:extLst>
          </p:cNvPr>
          <p:cNvSpPr txBox="1"/>
          <p:nvPr/>
        </p:nvSpPr>
        <p:spPr>
          <a:xfrm>
            <a:off x="4789170" y="4949190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Description of action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1EA0C4-48EB-17B5-F5F6-073D98C650F3}"/>
              </a:ext>
            </a:extLst>
          </p:cNvPr>
          <p:cNvSpPr txBox="1"/>
          <p:nvPr/>
        </p:nvSpPr>
        <p:spPr>
          <a:xfrm>
            <a:off x="6366510" y="606575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Select current date from dropdown calendar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9F674D-11C3-FEB3-E2CD-E151167B9DE1}"/>
              </a:ext>
            </a:extLst>
          </p:cNvPr>
          <p:cNvCxnSpPr>
            <a:endCxn id="27" idx="1"/>
          </p:cNvCxnSpPr>
          <p:nvPr/>
        </p:nvCxnSpPr>
        <p:spPr>
          <a:xfrm>
            <a:off x="6096000" y="4809744"/>
            <a:ext cx="270510" cy="292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0B32BE-9B1D-A51F-E131-81AFBF6263EF}"/>
              </a:ext>
            </a:extLst>
          </p:cNvPr>
          <p:cNvCxnSpPr>
            <a:endCxn id="30" idx="1"/>
          </p:cNvCxnSpPr>
          <p:nvPr/>
        </p:nvCxnSpPr>
        <p:spPr>
          <a:xfrm>
            <a:off x="6099202" y="6208776"/>
            <a:ext cx="267308" cy="416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5A7BBF-079A-BA92-F3DA-1DFF1F2317D9}"/>
              </a:ext>
            </a:extLst>
          </p:cNvPr>
          <p:cNvCxnSpPr/>
          <p:nvPr/>
        </p:nvCxnSpPr>
        <p:spPr>
          <a:xfrm>
            <a:off x="6021824" y="4114800"/>
            <a:ext cx="209431" cy="146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DEF419-13A7-EDA3-68DC-D3AA6B42948D}"/>
              </a:ext>
            </a:extLst>
          </p:cNvPr>
          <p:cNvSpPr txBox="1"/>
          <p:nvPr/>
        </p:nvSpPr>
        <p:spPr>
          <a:xfrm rot="10800000" flipV="1">
            <a:off x="832104" y="1663485"/>
            <a:ext cx="2971800" cy="378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Jane Doe 000000000</a:t>
            </a:r>
          </a:p>
        </p:txBody>
      </p:sp>
    </p:spTree>
    <p:extLst>
      <p:ext uri="{BB962C8B-B14F-4D97-AF65-F5344CB8AC3E}">
        <p14:creationId xmlns:p14="http://schemas.microsoft.com/office/powerpoint/2010/main" val="394520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48D1079-4EE0-ABBB-CDD1-F62E644D9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944" y="561762"/>
            <a:ext cx="11128247" cy="5967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5C5542-C4D0-9C25-1141-DE514FACEBA9}"/>
              </a:ext>
            </a:extLst>
          </p:cNvPr>
          <p:cNvSpPr txBox="1"/>
          <p:nvPr/>
        </p:nvSpPr>
        <p:spPr>
          <a:xfrm>
            <a:off x="6459310" y="128930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Upload Documents in PDF format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79B53-3183-5D61-9530-7210AF728FB3}"/>
              </a:ext>
            </a:extLst>
          </p:cNvPr>
          <p:cNvSpPr txBox="1"/>
          <p:nvPr/>
        </p:nvSpPr>
        <p:spPr>
          <a:xfrm>
            <a:off x="6459310" y="1658636"/>
            <a:ext cx="294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EPA web no longer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A3B05-3071-655F-CDB9-4B0C4A1F6912}"/>
              </a:ext>
            </a:extLst>
          </p:cNvPr>
          <p:cNvSpPr txBox="1"/>
          <p:nvPr/>
        </p:nvSpPr>
        <p:spPr>
          <a:xfrm>
            <a:off x="6803136" y="484632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Upload Additional Documents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2B1722-A236-B508-BE80-0698CDA6B1ED}"/>
              </a:ext>
            </a:extLst>
          </p:cNvPr>
          <p:cNvCxnSpPr/>
          <p:nvPr/>
        </p:nvCxnSpPr>
        <p:spPr>
          <a:xfrm flipV="1">
            <a:off x="3945060" y="5221891"/>
            <a:ext cx="2606040" cy="2462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B5A1CD-2ED1-1B04-496C-9241AF1E4DC8}"/>
                  </a:ext>
                </a:extLst>
              </p14:cNvPr>
              <p14:cNvContentPartPr/>
              <p14:nvPr/>
            </p14:nvContentPartPr>
            <p14:xfrm>
              <a:off x="5248080" y="5768856"/>
              <a:ext cx="365400" cy="7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B5A1CD-2ED1-1B04-496C-9241AF1E4D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4440" y="5660856"/>
                <a:ext cx="473040" cy="289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8B13900-965E-331B-8CED-A8E16287B947}"/>
              </a:ext>
            </a:extLst>
          </p:cNvPr>
          <p:cNvSpPr txBox="1"/>
          <p:nvPr/>
        </p:nvSpPr>
        <p:spPr>
          <a:xfrm>
            <a:off x="6094475" y="5473684"/>
            <a:ext cx="445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Submit to move file to Teresa/Janet Inbox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0A5A9B-84B7-BC22-42E2-7EEF72D6FEB8}"/>
              </a:ext>
            </a:extLst>
          </p:cNvPr>
          <p:cNvCxnSpPr/>
          <p:nvPr/>
        </p:nvCxnSpPr>
        <p:spPr>
          <a:xfrm flipV="1">
            <a:off x="5613480" y="5669280"/>
            <a:ext cx="586152" cy="1737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255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</TotalTime>
  <Words>115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Aptos</vt:lpstr>
      <vt:lpstr>Corbel</vt:lpstr>
      <vt:lpstr>Basis</vt:lpstr>
      <vt:lpstr>   Routing Tenure track promotions Via Infoporte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Routing Tenure track promotions Via Infoporte </dc:title>
  <dc:creator>Farrell, Janet C.</dc:creator>
  <cp:lastModifiedBy>Farrell, Janet C.</cp:lastModifiedBy>
  <cp:revision>17</cp:revision>
  <dcterms:created xsi:type="dcterms:W3CDTF">2024-03-21T20:01:02Z</dcterms:created>
  <dcterms:modified xsi:type="dcterms:W3CDTF">2024-03-28T18:14:56Z</dcterms:modified>
</cp:coreProperties>
</file>