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21T17:24:37.99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1 296,'25'-2,"0"-2,0 0,0-2,35-12,-27 8,318-94,-294 84,97-46,-125 52,0 2,1 0,51-11,-78 23,0 0,0-1,0 1,0 0,0 0,0 1,0-1,0 1,-1-1,1 1,0 0,0 0,-1 0,1 0,0 1,3 1,35 35,-5-5,33 22,-55-43,-1 0,2-1,-1-1,1 0,1-1,0 0,0-1,31 10,-45-18,93 24,101 13,-53-16,-80-9,0-4,69 1,884-10,-994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21T17:24:40.44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1,'4'0,"6"0,6 0,4 0,-1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602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88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03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78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1170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780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9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9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57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39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27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41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65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734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46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30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36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43F91-2B3A-30D1-F714-6141A92067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/>
              <a:t>Routing Teaching Track Promotions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002E53-E9FB-254D-4E1A-DF0CAFE25B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</a:rPr>
              <a:t>VIA INFOPORTE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25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9DA6E39B-BC4D-8224-9D17-3D0E61557A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3841"/>
          <a:stretch/>
        </p:blipFill>
        <p:spPr>
          <a:xfrm>
            <a:off x="1047706" y="571500"/>
            <a:ext cx="11055096" cy="5715000"/>
          </a:xfrm>
          <a:prstGeom prst="rect">
            <a:avLst/>
          </a:prstGeom>
        </p:spPr>
      </p:pic>
      <p:sp>
        <p:nvSpPr>
          <p:cNvPr id="6" name="Arrow: Left 5">
            <a:extLst>
              <a:ext uri="{FF2B5EF4-FFF2-40B4-BE49-F238E27FC236}">
                <a16:creationId xmlns:a16="http://schemas.microsoft.com/office/drawing/2014/main" id="{1D973320-A8C1-3853-BE47-7B1C1B316486}"/>
              </a:ext>
            </a:extLst>
          </p:cNvPr>
          <p:cNvSpPr/>
          <p:nvPr/>
        </p:nvSpPr>
        <p:spPr>
          <a:xfrm>
            <a:off x="1938528" y="3858768"/>
            <a:ext cx="978408" cy="266192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8A746AC1-A8F5-4645-8ECB-427308C79C9C}"/>
                  </a:ext>
                </a:extLst>
              </p14:cNvPr>
              <p14:cNvContentPartPr/>
              <p14:nvPr/>
            </p14:nvContentPartPr>
            <p14:xfrm>
              <a:off x="2157480" y="4821696"/>
              <a:ext cx="1087560" cy="12564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8A746AC1-A8F5-4645-8ECB-427308C79C9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03840" y="4713696"/>
                <a:ext cx="1195200" cy="34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5B0FDFCE-B550-68C9-9172-5FD7453E7481}"/>
                  </a:ext>
                </a:extLst>
              </p14:cNvPr>
              <p14:cNvContentPartPr/>
              <p14:nvPr/>
            </p14:nvContentPartPr>
            <p14:xfrm>
              <a:off x="8512920" y="3382776"/>
              <a:ext cx="25200" cy="3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5B0FDFCE-B550-68C9-9172-5FD7453E748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458920" y="3275136"/>
                <a:ext cx="132840" cy="216000"/>
              </a:xfrm>
              <a:prstGeom prst="rect">
                <a:avLst/>
              </a:prstGeom>
            </p:spPr>
          </p:pic>
        </mc:Fallback>
      </mc:AlternateContent>
      <p:sp>
        <p:nvSpPr>
          <p:cNvPr id="25" name="Arrow: Up 24">
            <a:extLst>
              <a:ext uri="{FF2B5EF4-FFF2-40B4-BE49-F238E27FC236}">
                <a16:creationId xmlns:a16="http://schemas.microsoft.com/office/drawing/2014/main" id="{C4F1DE03-9E58-3D12-D6AF-9E499C6C5E1C}"/>
              </a:ext>
            </a:extLst>
          </p:cNvPr>
          <p:cNvSpPr/>
          <p:nvPr/>
        </p:nvSpPr>
        <p:spPr>
          <a:xfrm>
            <a:off x="10575036" y="2093976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56977F-ED43-367A-76EA-202A63E2EE63}"/>
              </a:ext>
            </a:extLst>
          </p:cNvPr>
          <p:cNvSpPr txBox="1"/>
          <p:nvPr/>
        </p:nvSpPr>
        <p:spPr>
          <a:xfrm>
            <a:off x="8604504" y="2368296"/>
            <a:ext cx="1895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Click on Faculty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9A4975-AE45-14D3-D8E5-05D6652A9DE0}"/>
              </a:ext>
            </a:extLst>
          </p:cNvPr>
          <p:cNvSpPr txBox="1"/>
          <p:nvPr/>
        </p:nvSpPr>
        <p:spPr>
          <a:xfrm>
            <a:off x="3245040" y="3801794"/>
            <a:ext cx="1925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Click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2"/>
                </a:solidFill>
              </a:rPr>
              <a:t>Incumbent</a:t>
            </a:r>
          </a:p>
          <a:p>
            <a:endParaRPr lang="en-US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D8C2DF6-D438-80BB-CA1B-5F9A30E67A45}"/>
              </a:ext>
            </a:extLst>
          </p:cNvPr>
          <p:cNvCxnSpPr/>
          <p:nvPr/>
        </p:nvCxnSpPr>
        <p:spPr>
          <a:xfrm>
            <a:off x="3383280" y="4947336"/>
            <a:ext cx="1197864" cy="11242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BD8F0D07-F79F-F859-023E-538AB821550B}"/>
              </a:ext>
            </a:extLst>
          </p:cNvPr>
          <p:cNvSpPr txBox="1"/>
          <p:nvPr/>
        </p:nvSpPr>
        <p:spPr>
          <a:xfrm>
            <a:off x="4926384" y="5797296"/>
            <a:ext cx="4434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Uncheck tenured ranks – check those highlighted here</a:t>
            </a:r>
          </a:p>
        </p:txBody>
      </p:sp>
    </p:spTree>
    <p:extLst>
      <p:ext uri="{BB962C8B-B14F-4D97-AF65-F5344CB8AC3E}">
        <p14:creationId xmlns:p14="http://schemas.microsoft.com/office/powerpoint/2010/main" val="2405184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A0BD4528-8014-3D95-BA2D-013D32CB79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841" r="1" b="1"/>
          <a:stretch/>
        </p:blipFill>
        <p:spPr>
          <a:xfrm>
            <a:off x="568452" y="571500"/>
            <a:ext cx="11055096" cy="57150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01C3658-0A98-E943-E92D-3AE4B1A1767D}"/>
              </a:ext>
            </a:extLst>
          </p:cNvPr>
          <p:cNvCxnSpPr/>
          <p:nvPr/>
        </p:nvCxnSpPr>
        <p:spPr>
          <a:xfrm flipV="1">
            <a:off x="1621994" y="3901992"/>
            <a:ext cx="2764972" cy="8515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B737EDD-5FDC-84CB-CFF9-7FB31B71EB4D}"/>
              </a:ext>
            </a:extLst>
          </p:cNvPr>
          <p:cNvSpPr txBox="1"/>
          <p:nvPr/>
        </p:nvSpPr>
        <p:spPr>
          <a:xfrm>
            <a:off x="4506684" y="3681413"/>
            <a:ext cx="4116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Click on Name of faculty member you want to submit the promotion for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1A844B-296C-7FCD-76ED-4A8656D3440B}"/>
              </a:ext>
            </a:extLst>
          </p:cNvPr>
          <p:cNvSpPr txBox="1"/>
          <p:nvPr/>
        </p:nvSpPr>
        <p:spPr>
          <a:xfrm>
            <a:off x="568452" y="4407408"/>
            <a:ext cx="1053542" cy="1169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/>
              <a:t>John Doe</a:t>
            </a:r>
          </a:p>
          <a:p>
            <a:r>
              <a:rPr lang="en-US" sz="1000" dirty="0"/>
              <a:t>Jane Smith</a:t>
            </a:r>
          </a:p>
          <a:p>
            <a:r>
              <a:rPr lang="en-US" sz="1000" dirty="0"/>
              <a:t>Oscar Jones</a:t>
            </a:r>
          </a:p>
          <a:p>
            <a:r>
              <a:rPr lang="en-US" sz="1000" dirty="0"/>
              <a:t>Nancy Brooks</a:t>
            </a:r>
          </a:p>
          <a:p>
            <a:r>
              <a:rPr lang="en-US" sz="1000" dirty="0"/>
              <a:t>Thomas Woods</a:t>
            </a:r>
          </a:p>
          <a:p>
            <a:r>
              <a:rPr lang="en-US" sz="1000" dirty="0"/>
              <a:t>Jane Doe</a:t>
            </a:r>
          </a:p>
          <a:p>
            <a:r>
              <a:rPr lang="en-US" sz="1000" dirty="0"/>
              <a:t>Mary Lamb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A100B9-6AF3-E5C6-ED99-18E9E39EA1ED}"/>
              </a:ext>
            </a:extLst>
          </p:cNvPr>
          <p:cNvSpPr txBox="1"/>
          <p:nvPr/>
        </p:nvSpPr>
        <p:spPr>
          <a:xfrm>
            <a:off x="1829647" y="4407408"/>
            <a:ext cx="922697" cy="1169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dirty="0"/>
              <a:t>0000000000</a:t>
            </a:r>
          </a:p>
          <a:p>
            <a:r>
              <a:rPr lang="en-US" sz="1000" dirty="0"/>
              <a:t>0000000000</a:t>
            </a:r>
          </a:p>
          <a:p>
            <a:r>
              <a:rPr lang="en-US" sz="1000" dirty="0"/>
              <a:t>0000000000</a:t>
            </a:r>
          </a:p>
          <a:p>
            <a:r>
              <a:rPr lang="en-US" sz="1000" dirty="0"/>
              <a:t>0000000000</a:t>
            </a:r>
          </a:p>
          <a:p>
            <a:r>
              <a:rPr lang="en-US" sz="1000" dirty="0"/>
              <a:t>0000000000</a:t>
            </a:r>
          </a:p>
          <a:p>
            <a:r>
              <a:rPr lang="en-US" sz="1000" dirty="0"/>
              <a:t>0000000000</a:t>
            </a:r>
          </a:p>
          <a:p>
            <a:r>
              <a:rPr lang="en-US" sz="1000" dirty="0"/>
              <a:t>0000000000</a:t>
            </a:r>
          </a:p>
        </p:txBody>
      </p:sp>
    </p:spTree>
    <p:extLst>
      <p:ext uri="{BB962C8B-B14F-4D97-AF65-F5344CB8AC3E}">
        <p14:creationId xmlns:p14="http://schemas.microsoft.com/office/powerpoint/2010/main" val="200889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ight Bracket 24">
            <a:extLst>
              <a:ext uri="{FF2B5EF4-FFF2-40B4-BE49-F238E27FC236}">
                <a16:creationId xmlns:a16="http://schemas.microsoft.com/office/drawing/2014/main" id="{B3AF3EA7-265B-57B2-5405-1E0B80F46D16}"/>
              </a:ext>
            </a:extLst>
          </p:cNvPr>
          <p:cNvSpPr/>
          <p:nvPr/>
        </p:nvSpPr>
        <p:spPr>
          <a:xfrm>
            <a:off x="6424358" y="4211574"/>
            <a:ext cx="342202" cy="200634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6A2EF4D2-5841-77CA-75A8-F1BA974F71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t="13841" r="1" b="1"/>
          <a:stretch/>
        </p:blipFill>
        <p:spPr>
          <a:xfrm>
            <a:off x="626387" y="571500"/>
            <a:ext cx="11055096" cy="5715000"/>
          </a:xfrm>
          <a:prstGeom prst="rect">
            <a:avLst/>
          </a:prstGeom>
        </p:spPr>
      </p:pic>
      <p:sp>
        <p:nvSpPr>
          <p:cNvPr id="7" name="Arrow: Up 6">
            <a:extLst>
              <a:ext uri="{FF2B5EF4-FFF2-40B4-BE49-F238E27FC236}">
                <a16:creationId xmlns:a16="http://schemas.microsoft.com/office/drawing/2014/main" id="{ED1A0329-562A-BCE0-F64A-D6ABD3E55DDF}"/>
              </a:ext>
            </a:extLst>
          </p:cNvPr>
          <p:cNvSpPr/>
          <p:nvPr/>
        </p:nvSpPr>
        <p:spPr>
          <a:xfrm>
            <a:off x="2212848" y="1335024"/>
            <a:ext cx="329184" cy="978408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ket 7">
            <a:extLst>
              <a:ext uri="{FF2B5EF4-FFF2-40B4-BE49-F238E27FC236}">
                <a16:creationId xmlns:a16="http://schemas.microsoft.com/office/drawing/2014/main" id="{9C80D602-8E0F-C2E5-2398-1E5F93488341}"/>
              </a:ext>
            </a:extLst>
          </p:cNvPr>
          <p:cNvSpPr/>
          <p:nvPr/>
        </p:nvSpPr>
        <p:spPr>
          <a:xfrm>
            <a:off x="5925312" y="1719072"/>
            <a:ext cx="170688" cy="594360"/>
          </a:xfrm>
          <a:prstGeom prst="rightBracket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C41DC483-2104-3040-5D38-DDCC91841CBA}"/>
              </a:ext>
            </a:extLst>
          </p:cNvPr>
          <p:cNvSpPr/>
          <p:nvPr/>
        </p:nvSpPr>
        <p:spPr>
          <a:xfrm>
            <a:off x="6424358" y="1874520"/>
            <a:ext cx="978408" cy="237744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F0711D-2451-45B0-F399-55248A309856}"/>
              </a:ext>
            </a:extLst>
          </p:cNvPr>
          <p:cNvSpPr txBox="1"/>
          <p:nvPr/>
        </p:nvSpPr>
        <p:spPr>
          <a:xfrm>
            <a:off x="6273290" y="2609088"/>
            <a:ext cx="2339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Insert Faculty Name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34A6478-38E7-0D1C-CE52-0F2166A5EB9B}"/>
              </a:ext>
            </a:extLst>
          </p:cNvPr>
          <p:cNvSpPr txBox="1"/>
          <p:nvPr/>
        </p:nvSpPr>
        <p:spPr>
          <a:xfrm>
            <a:off x="4690233" y="3048000"/>
            <a:ext cx="2927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description of request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34DF4A-FCE4-11F7-6C7F-736D15459395}"/>
              </a:ext>
            </a:extLst>
          </p:cNvPr>
          <p:cNvSpPr txBox="1"/>
          <p:nvPr/>
        </p:nvSpPr>
        <p:spPr>
          <a:xfrm>
            <a:off x="6147261" y="3842242"/>
            <a:ext cx="4421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Use the dropdown calendar select date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48B45AE-1A28-2C74-A970-C37BD4563AC6}"/>
              </a:ext>
            </a:extLst>
          </p:cNvPr>
          <p:cNvSpPr txBox="1"/>
          <p:nvPr/>
        </p:nvSpPr>
        <p:spPr>
          <a:xfrm>
            <a:off x="6766560" y="4818888"/>
            <a:ext cx="3738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Upload documents in PDF format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344723A-C8EC-1721-6682-3E15301367F3}"/>
              </a:ext>
            </a:extLst>
          </p:cNvPr>
          <p:cNvSpPr txBox="1"/>
          <p:nvPr/>
        </p:nvSpPr>
        <p:spPr>
          <a:xfrm>
            <a:off x="7744968" y="1874520"/>
            <a:ext cx="2577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Select from dropdown</a:t>
            </a:r>
          </a:p>
        </p:txBody>
      </p:sp>
    </p:spTree>
    <p:extLst>
      <p:ext uri="{BB962C8B-B14F-4D97-AF65-F5344CB8AC3E}">
        <p14:creationId xmlns:p14="http://schemas.microsoft.com/office/powerpoint/2010/main" val="1224338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0F3969-7267-80EB-1DCC-38558A40B42F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2113926"/>
            <a:ext cx="12192000" cy="3143874"/>
          </a:xfrm>
          <a:prstGeom prst="rect">
            <a:avLst/>
          </a:prstGeom>
        </p:spPr>
      </p:pic>
      <p:sp>
        <p:nvSpPr>
          <p:cNvPr id="4" name="Right Bracket 3">
            <a:extLst>
              <a:ext uri="{FF2B5EF4-FFF2-40B4-BE49-F238E27FC236}">
                <a16:creationId xmlns:a16="http://schemas.microsoft.com/office/drawing/2014/main" id="{0E7F438E-A43C-C928-7698-D4B74D27C72A}"/>
              </a:ext>
            </a:extLst>
          </p:cNvPr>
          <p:cNvSpPr/>
          <p:nvPr/>
        </p:nvSpPr>
        <p:spPr>
          <a:xfrm>
            <a:off x="6437376" y="2679192"/>
            <a:ext cx="502920" cy="74980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4E26E7-EAB6-6DBD-B518-36519795E065}"/>
              </a:ext>
            </a:extLst>
          </p:cNvPr>
          <p:cNvSpPr txBox="1"/>
          <p:nvPr/>
        </p:nvSpPr>
        <p:spPr>
          <a:xfrm>
            <a:off x="7370063" y="2898255"/>
            <a:ext cx="1744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Finish Uploads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3590E1-E36E-EA58-AE7F-54D0BD811B95}"/>
              </a:ext>
            </a:extLst>
          </p:cNvPr>
          <p:cNvSpPr txBox="1"/>
          <p:nvPr/>
        </p:nvSpPr>
        <p:spPr>
          <a:xfrm>
            <a:off x="5911269" y="3602736"/>
            <a:ext cx="5796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Here is where you upload any additional documents</a:t>
            </a:r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5831FD6D-D56C-8971-7542-99DDFF2C8537}"/>
              </a:ext>
            </a:extLst>
          </p:cNvPr>
          <p:cNvSpPr/>
          <p:nvPr/>
        </p:nvSpPr>
        <p:spPr>
          <a:xfrm>
            <a:off x="4928616" y="5157216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0F23A9-A8C2-DA30-E352-176BDCFFEC26}"/>
              </a:ext>
            </a:extLst>
          </p:cNvPr>
          <p:cNvSpPr txBox="1"/>
          <p:nvPr/>
        </p:nvSpPr>
        <p:spPr>
          <a:xfrm>
            <a:off x="5726538" y="5558766"/>
            <a:ext cx="1908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Click submit to move to Teresa/Janet Inbox</a:t>
            </a:r>
          </a:p>
        </p:txBody>
      </p:sp>
    </p:spTree>
    <p:extLst>
      <p:ext uri="{BB962C8B-B14F-4D97-AF65-F5344CB8AC3E}">
        <p14:creationId xmlns:p14="http://schemas.microsoft.com/office/powerpoint/2010/main" val="27098021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93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Routing Teaching Track Promotions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Rourtin Teaching Track Promotions</dc:title>
  <dc:creator>Farrell, Janet C.</dc:creator>
  <cp:lastModifiedBy>Farrell, Janet C.</cp:lastModifiedBy>
  <cp:revision>15</cp:revision>
  <dcterms:created xsi:type="dcterms:W3CDTF">2024-03-21T17:11:24Z</dcterms:created>
  <dcterms:modified xsi:type="dcterms:W3CDTF">2024-03-21T19:58:42Z</dcterms:modified>
</cp:coreProperties>
</file>