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8T18:34:37.59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0,'515'20,"61"-12,-334-11,433 3,-654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8T18:34:39.90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61,'209'13,"-24"0,511-14,-496-11,59-2,2002 15,-2231-2,-1-2,35-8,-8 1,-31 6,-1 0,48-16,-56 12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8T18:34:42.0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2.png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FF1B-4215-4FBB-F5F1-AF38016C5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521208"/>
            <a:ext cx="9759696" cy="4114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Routing TT Faculty Hire</a:t>
            </a:r>
            <a:br>
              <a:rPr lang="en-US" dirty="0"/>
            </a:br>
            <a:r>
              <a:rPr lang="en-US" dirty="0"/>
              <a:t> Via </a:t>
            </a:r>
            <a:r>
              <a:rPr lang="en-US" dirty="0" err="1"/>
              <a:t>Infoporte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88AB-EC11-CADA-A55F-2D852300C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4745736"/>
            <a:ext cx="8767860" cy="512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0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CF40BCB-774B-5ED5-B409-F3F88389932A}"/>
              </a:ext>
            </a:extLst>
          </p:cNvPr>
          <p:cNvSpPr txBox="1"/>
          <p:nvPr/>
        </p:nvSpPr>
        <p:spPr>
          <a:xfrm>
            <a:off x="7223760" y="20299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1"/>
                </a:solidFill>
              </a:rPr>
              <a:t>       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474B11C7-3EE7-6C7D-C5BD-56F4A8D520B6}"/>
              </a:ext>
            </a:extLst>
          </p:cNvPr>
          <p:cNvSpPr/>
          <p:nvPr/>
        </p:nvSpPr>
        <p:spPr>
          <a:xfrm>
            <a:off x="10213848" y="2214634"/>
            <a:ext cx="484632" cy="932688"/>
          </a:xfrm>
          <a:prstGeom prst="upArrow">
            <a:avLst>
              <a:gd name="adj1" fmla="val 50000"/>
              <a:gd name="adj2" fmla="val 6132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screenshot of a computer">
            <a:extLst>
              <a:ext uri="{FF2B5EF4-FFF2-40B4-BE49-F238E27FC236}">
                <a16:creationId xmlns:a16="http://schemas.microsoft.com/office/drawing/2014/main" id="{CB2A59FA-BB0B-7A71-210B-1468FB184F3D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4320" y="1289919"/>
            <a:ext cx="11338560" cy="4468623"/>
          </a:xfrm>
          <a:prstGeom prst="rect">
            <a:avLst/>
          </a:prstGeom>
        </p:spPr>
      </p:pic>
      <p:sp>
        <p:nvSpPr>
          <p:cNvPr id="21" name="Arrow: Up 20">
            <a:extLst>
              <a:ext uri="{FF2B5EF4-FFF2-40B4-BE49-F238E27FC236}">
                <a16:creationId xmlns:a16="http://schemas.microsoft.com/office/drawing/2014/main" id="{278187C5-F0BB-1CD7-07AD-DD3F999AE145}"/>
              </a:ext>
            </a:extLst>
          </p:cNvPr>
          <p:cNvSpPr/>
          <p:nvPr/>
        </p:nvSpPr>
        <p:spPr>
          <a:xfrm>
            <a:off x="10492740" y="2029968"/>
            <a:ext cx="484632" cy="932688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4439FC85-5564-9120-8764-A4C494861011}"/>
              </a:ext>
            </a:extLst>
          </p:cNvPr>
          <p:cNvSpPr/>
          <p:nvPr/>
        </p:nvSpPr>
        <p:spPr>
          <a:xfrm>
            <a:off x="2130552" y="9601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4E3CB3A-8089-3A2A-1DFC-05FA7D7984E6}"/>
                  </a:ext>
                </a:extLst>
              </p14:cNvPr>
              <p14:cNvContentPartPr/>
              <p14:nvPr/>
            </p14:nvContentPartPr>
            <p14:xfrm>
              <a:off x="4343040" y="3035736"/>
              <a:ext cx="730800" cy="104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4E3CB3A-8089-3A2A-1DFC-05FA7D7984E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89400" y="2927736"/>
                <a:ext cx="83844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6B387C4-DBB5-7C7D-8FB1-74044C9098F9}"/>
                  </a:ext>
                </a:extLst>
              </p14:cNvPr>
              <p14:cNvContentPartPr/>
              <p14:nvPr/>
            </p14:nvContentPartPr>
            <p14:xfrm>
              <a:off x="4379760" y="3324456"/>
              <a:ext cx="1486080" cy="313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6B387C4-DBB5-7C7D-8FB1-74044C9098F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6120" y="3216456"/>
                <a:ext cx="159372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2F30834F-C706-4301-9A59-12AB8DD19B13}"/>
                  </a:ext>
                </a:extLst>
              </p14:cNvPr>
              <p14:cNvContentPartPr/>
              <p14:nvPr/>
            </p14:nvContentPartPr>
            <p14:xfrm>
              <a:off x="6300000" y="246456"/>
              <a:ext cx="360" cy="3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2F30834F-C706-4301-9A59-12AB8DD19B1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46000" y="138816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F7FC00A8-1635-E590-9694-15B4600BAAED}"/>
              </a:ext>
            </a:extLst>
          </p:cNvPr>
          <p:cNvSpPr txBox="1"/>
          <p:nvPr/>
        </p:nvSpPr>
        <p:spPr>
          <a:xfrm>
            <a:off x="6163056" y="3147322"/>
            <a:ext cx="4535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Select Request Type – New Hire</a:t>
            </a:r>
          </a:p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Request Route – A&amp;S Dean’s Office (L2-0010</a:t>
            </a:r>
            <a:r>
              <a:rPr lang="en-US" dirty="0"/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B2DCA2F-D958-A33C-61E8-37B57285891E}"/>
              </a:ext>
            </a:extLst>
          </p:cNvPr>
          <p:cNvSpPr txBox="1"/>
          <p:nvPr/>
        </p:nvSpPr>
        <p:spPr>
          <a:xfrm>
            <a:off x="6207634" y="3978319"/>
            <a:ext cx="2716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Insert Candidate Name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149369-1F3D-3510-AB3B-DD494200FAB2}"/>
              </a:ext>
            </a:extLst>
          </p:cNvPr>
          <p:cNvSpPr txBox="1"/>
          <p:nvPr/>
        </p:nvSpPr>
        <p:spPr>
          <a:xfrm>
            <a:off x="4535424" y="4626864"/>
            <a:ext cx="4535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Add brief description:  7/1/24 Asst Prof Hire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884A04-A97F-03DF-19D0-F78173C34D9A}"/>
              </a:ext>
            </a:extLst>
          </p:cNvPr>
          <p:cNvSpPr txBox="1"/>
          <p:nvPr/>
        </p:nvSpPr>
        <p:spPr>
          <a:xfrm>
            <a:off x="5943600" y="5432752"/>
            <a:ext cx="3503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Select current date from dropdown</a:t>
            </a:r>
          </a:p>
        </p:txBody>
      </p:sp>
    </p:spTree>
    <p:extLst>
      <p:ext uri="{BB962C8B-B14F-4D97-AF65-F5344CB8AC3E}">
        <p14:creationId xmlns:p14="http://schemas.microsoft.com/office/powerpoint/2010/main" val="124984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C79D145-6B43-E979-A270-FBB2483F186D}"/>
              </a:ext>
            </a:extLst>
          </p:cNvPr>
          <p:cNvSpPr txBox="1"/>
          <p:nvPr/>
        </p:nvSpPr>
        <p:spPr>
          <a:xfrm>
            <a:off x="7424057" y="1306286"/>
            <a:ext cx="394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Upload required documents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60B100-00D5-1AFE-2790-333870BA66F6}"/>
              </a:ext>
            </a:extLst>
          </p:cNvPr>
          <p:cNvSpPr txBox="1"/>
          <p:nvPr/>
        </p:nvSpPr>
        <p:spPr>
          <a:xfrm>
            <a:off x="7304314" y="4223657"/>
            <a:ext cx="3668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Other Documents to Upload:  AP2A</a:t>
            </a:r>
          </a:p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EEO Approved for Hire, Offer/Accept letter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3666D5F-D76F-03E0-527E-EFE9BEEFFC32}"/>
              </a:ext>
            </a:extLst>
          </p:cNvPr>
          <p:cNvCxnSpPr/>
          <p:nvPr/>
        </p:nvCxnSpPr>
        <p:spPr>
          <a:xfrm flipV="1">
            <a:off x="3701143" y="4452257"/>
            <a:ext cx="3439886" cy="6947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A screenshot of a computer">
            <a:extLst>
              <a:ext uri="{FF2B5EF4-FFF2-40B4-BE49-F238E27FC236}">
                <a16:creationId xmlns:a16="http://schemas.microsoft.com/office/drawing/2014/main" id="{D946EA9E-E54D-906E-E4A7-2E1C6FE07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6056" y="720926"/>
            <a:ext cx="11114315" cy="541614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F96C498-6714-32E6-AC19-B39C2BFC20D0}"/>
              </a:ext>
            </a:extLst>
          </p:cNvPr>
          <p:cNvSpPr txBox="1"/>
          <p:nvPr/>
        </p:nvSpPr>
        <p:spPr>
          <a:xfrm>
            <a:off x="6934199" y="1186543"/>
            <a:ext cx="333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Upload required documents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629053-CC1D-0EDA-98A4-0B9AFEDBD0F5}"/>
              </a:ext>
            </a:extLst>
          </p:cNvPr>
          <p:cNvSpPr txBox="1"/>
          <p:nvPr/>
        </p:nvSpPr>
        <p:spPr>
          <a:xfrm>
            <a:off x="6934199" y="3429000"/>
            <a:ext cx="44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Upload required additional documents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2353128-BA52-D387-7FD7-AC9EE1A63658}"/>
              </a:ext>
            </a:extLst>
          </p:cNvPr>
          <p:cNvCxnSpPr/>
          <p:nvPr/>
        </p:nvCxnSpPr>
        <p:spPr>
          <a:xfrm flipV="1">
            <a:off x="3864429" y="3657600"/>
            <a:ext cx="2884714" cy="5660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row: Down 25">
            <a:extLst>
              <a:ext uri="{FF2B5EF4-FFF2-40B4-BE49-F238E27FC236}">
                <a16:creationId xmlns:a16="http://schemas.microsoft.com/office/drawing/2014/main" id="{A507ECD5-9F94-08AA-B964-3F64BD9F3CE9}"/>
              </a:ext>
            </a:extLst>
          </p:cNvPr>
          <p:cNvSpPr/>
          <p:nvPr/>
        </p:nvSpPr>
        <p:spPr>
          <a:xfrm>
            <a:off x="5064470" y="5375586"/>
            <a:ext cx="367501" cy="42532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D41554-42F3-1C7D-326A-1CF60B8AEAA9}"/>
              </a:ext>
            </a:extLst>
          </p:cNvPr>
          <p:cNvSpPr txBox="1"/>
          <p:nvPr/>
        </p:nvSpPr>
        <p:spPr>
          <a:xfrm>
            <a:off x="5617028" y="5457364"/>
            <a:ext cx="4193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Click to submit to Janet and Teresa</a:t>
            </a:r>
          </a:p>
        </p:txBody>
      </p:sp>
    </p:spTree>
    <p:extLst>
      <p:ext uri="{BB962C8B-B14F-4D97-AF65-F5344CB8AC3E}">
        <p14:creationId xmlns:p14="http://schemas.microsoft.com/office/powerpoint/2010/main" val="7628255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83</TotalTime>
  <Words>78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Corbel</vt:lpstr>
      <vt:lpstr>Basis</vt:lpstr>
      <vt:lpstr>   Routing TT Faculty Hire  Via Infoporte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Tenure track promotions Via Infoporte</dc:title>
  <dc:creator>Farrell, Janet C.</dc:creator>
  <cp:lastModifiedBy>Farrell, Janet C.</cp:lastModifiedBy>
  <cp:revision>20</cp:revision>
  <dcterms:created xsi:type="dcterms:W3CDTF">2024-03-21T20:01:02Z</dcterms:created>
  <dcterms:modified xsi:type="dcterms:W3CDTF">2024-03-28T18:46:35Z</dcterms:modified>
</cp:coreProperties>
</file>