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54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3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2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9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5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8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smith7@email.unc.edu" TargetMode="External"/><Relationship Id="rId2" Type="http://schemas.openxmlformats.org/officeDocument/2006/relationships/hyperlink" Target="mailto:janet_Farrell@un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monte@email.unc.edu" TargetMode="External"/><Relationship Id="rId4" Type="http://schemas.openxmlformats.org/officeDocument/2006/relationships/hyperlink" Target="mailto:Ashante@un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cinfo.unc.edu/access/" TargetMode="External"/><Relationship Id="rId2" Type="http://schemas.openxmlformats.org/officeDocument/2006/relationships/hyperlink" Target="http://infoporte.unc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50" dirty="0"/>
              <a:t>Routing PTRs to the Dean’s Office</a:t>
            </a:r>
            <a:br>
              <a:rPr lang="en-US" sz="4050" dirty="0"/>
            </a:br>
            <a:endParaRPr lang="en-US" sz="4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of Arts &amp; Sciences</a:t>
            </a:r>
          </a:p>
        </p:txBody>
      </p:sp>
    </p:spTree>
    <p:extLst>
      <p:ext uri="{BB962C8B-B14F-4D97-AF65-F5344CB8AC3E}">
        <p14:creationId xmlns:p14="http://schemas.microsoft.com/office/powerpoint/2010/main" val="319476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the Request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29" y="1825625"/>
            <a:ext cx="9919716" cy="435133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06" y="2917186"/>
            <a:ext cx="3960698" cy="16459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69924" y="5832389"/>
            <a:ext cx="708454" cy="5272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28247" y="4035884"/>
            <a:ext cx="708454" cy="5272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96000" y="4481384"/>
            <a:ext cx="1853514" cy="13510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5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request will route directly to the Senior Associate Dean when you click submit.</a:t>
            </a:r>
          </a:p>
          <a:p>
            <a:r>
              <a:rPr lang="en-US" dirty="0"/>
              <a:t>After the Senior Associate Dean concludes the review or requests additional information to complete the approval, the request routes directly to the Dean’s Office HR (Janet Farrell and Teresa Wilkinson).</a:t>
            </a:r>
          </a:p>
          <a:p>
            <a:r>
              <a:rPr lang="en-US" dirty="0"/>
              <a:t>This request will be visible in the originator’s Inbox, like other </a:t>
            </a:r>
            <a:r>
              <a:rPr lang="en-US" dirty="0" err="1"/>
              <a:t>Infoporte</a:t>
            </a:r>
            <a:r>
              <a:rPr lang="en-US" dirty="0"/>
              <a:t> requests.</a:t>
            </a:r>
          </a:p>
          <a:p>
            <a:r>
              <a:rPr lang="en-US" dirty="0"/>
              <a:t>Make sure that you choose the appropriate route.</a:t>
            </a:r>
          </a:p>
        </p:txBody>
      </p:sp>
    </p:spTree>
    <p:extLst>
      <p:ext uri="{BB962C8B-B14F-4D97-AF65-F5344CB8AC3E}">
        <p14:creationId xmlns:p14="http://schemas.microsoft.com/office/powerpoint/2010/main" val="37169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should be directed to:</a:t>
            </a:r>
          </a:p>
          <a:p>
            <a:pPr lvl="1"/>
            <a:r>
              <a:rPr lang="en-US" dirty="0"/>
              <a:t>PTR Questions</a:t>
            </a:r>
          </a:p>
          <a:p>
            <a:pPr lvl="2"/>
            <a:r>
              <a:rPr lang="en-US" dirty="0"/>
              <a:t>Janet Farrell, </a:t>
            </a:r>
            <a:r>
              <a:rPr lang="en-US" dirty="0">
                <a:hlinkClick r:id="rId2"/>
              </a:rPr>
              <a:t>janet_Farrell@unc.edu</a:t>
            </a:r>
            <a:endParaRPr lang="en-US" dirty="0"/>
          </a:p>
          <a:p>
            <a:pPr lvl="2"/>
            <a:r>
              <a:rPr lang="en-US" dirty="0"/>
              <a:t>Teresa Wilkinson, </a:t>
            </a:r>
            <a:r>
              <a:rPr lang="en-US" dirty="0">
                <a:hlinkClick r:id="rId3"/>
              </a:rPr>
              <a:t>tsmith7@email.unc.edu</a:t>
            </a:r>
            <a:endParaRPr lang="en-US" dirty="0"/>
          </a:p>
          <a:p>
            <a:pPr lvl="2"/>
            <a:r>
              <a:rPr lang="en-US" dirty="0"/>
              <a:t>Ashante Diallo, </a:t>
            </a:r>
            <a:r>
              <a:rPr lang="en-US" dirty="0">
                <a:hlinkClick r:id="rId4"/>
              </a:rPr>
              <a:t>Ashante@unc.edu</a:t>
            </a:r>
            <a:endParaRPr lang="en-US" dirty="0"/>
          </a:p>
          <a:p>
            <a:pPr lvl="1"/>
            <a:r>
              <a:rPr lang="en-US" dirty="0"/>
              <a:t>Infoporte/Routing Questions</a:t>
            </a:r>
          </a:p>
          <a:p>
            <a:pPr lvl="2"/>
            <a:r>
              <a:rPr lang="en-US" dirty="0"/>
              <a:t>Joy Montemorano, </a:t>
            </a:r>
            <a:r>
              <a:rPr lang="en-US" dirty="0">
                <a:hlinkClick r:id="rId5"/>
              </a:rPr>
              <a:t>jmonte@email.unc.edu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</a:t>
            </a:r>
            <a:r>
              <a:rPr lang="en-US" dirty="0" err="1"/>
              <a:t>Infoporte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http://Infoporte.unc.edu</a:t>
            </a:r>
            <a:endParaRPr lang="en-US" dirty="0"/>
          </a:p>
          <a:p>
            <a:r>
              <a:rPr lang="en-US" dirty="0"/>
              <a:t>Log in with </a:t>
            </a:r>
            <a:r>
              <a:rPr lang="en-US" dirty="0" err="1"/>
              <a:t>onyen</a:t>
            </a:r>
            <a:r>
              <a:rPr lang="en-US" dirty="0"/>
              <a:t> and password</a:t>
            </a:r>
          </a:p>
          <a:p>
            <a:r>
              <a:rPr lang="en-US" dirty="0"/>
              <a:t>For access issues, contact the Access Request Coordinator</a:t>
            </a:r>
          </a:p>
          <a:p>
            <a:pPr lvl="1"/>
            <a:r>
              <a:rPr lang="en-US" dirty="0"/>
              <a:t>Find out more at </a:t>
            </a:r>
            <a:r>
              <a:rPr lang="en-US" dirty="0">
                <a:hlinkClick r:id="rId3"/>
              </a:rPr>
              <a:t>http://ccinfo.unc.edu/access/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90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Faculty Tab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" y="1994905"/>
            <a:ext cx="11099241" cy="3566160"/>
          </a:xfrm>
        </p:spPr>
      </p:pic>
      <p:sp>
        <p:nvSpPr>
          <p:cNvPr id="5" name="Rectangle 4"/>
          <p:cNvSpPr/>
          <p:nvPr/>
        </p:nvSpPr>
        <p:spPr>
          <a:xfrm>
            <a:off x="9366422" y="2059459"/>
            <a:ext cx="832021" cy="140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99805" y="2059459"/>
            <a:ext cx="370703" cy="140044"/>
          </a:xfrm>
          <a:prstGeom prst="rect">
            <a:avLst/>
          </a:prstGeom>
          <a:solidFill>
            <a:srgbClr val="64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82432" y="2129481"/>
            <a:ext cx="481914" cy="597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8388178" y="878969"/>
            <a:ext cx="2965622" cy="963827"/>
          </a:xfrm>
          <a:prstGeom prst="wedgeRoundRectCallout">
            <a:avLst>
              <a:gd name="adj1" fmla="val -4444"/>
              <a:gd name="adj2" fmla="val 838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IMPORTANT: Make sure that you on the correct tab!</a:t>
            </a:r>
          </a:p>
        </p:txBody>
      </p:sp>
    </p:spTree>
    <p:extLst>
      <p:ext uri="{BB962C8B-B14F-4D97-AF65-F5344CB8AC3E}">
        <p14:creationId xmlns:p14="http://schemas.microsoft.com/office/powerpoint/2010/main" val="365328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Employee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3776"/>
            <a:ext cx="9817037" cy="4846320"/>
          </a:xfrm>
        </p:spPr>
      </p:pic>
      <p:sp>
        <p:nvSpPr>
          <p:cNvPr id="5" name="Rectangle 4"/>
          <p:cNvSpPr/>
          <p:nvPr/>
        </p:nvSpPr>
        <p:spPr>
          <a:xfrm>
            <a:off x="2059459" y="4267200"/>
            <a:ext cx="543698" cy="2133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67698" y="5165124"/>
            <a:ext cx="5354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6A22C9-CA17-F52C-2BB7-7F876AE1572F}"/>
              </a:ext>
            </a:extLst>
          </p:cNvPr>
          <p:cNvSpPr txBox="1"/>
          <p:nvPr/>
        </p:nvSpPr>
        <p:spPr>
          <a:xfrm>
            <a:off x="838200" y="4326459"/>
            <a:ext cx="1221259" cy="206210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John Smith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Jane Smith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Peter Smith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Pamela Smith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John Johnson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Jane Johnson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Jane Doe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John Doe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Jane Williams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Pamela Williams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John Williams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John Jones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Jane Jones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Jack Jones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Jackie Jones</a:t>
            </a:r>
          </a:p>
          <a:p>
            <a:pPr algn="r"/>
            <a:r>
              <a:rPr lang="en-US" sz="800" dirty="0">
                <a:solidFill>
                  <a:schemeClr val="bg1"/>
                </a:solidFill>
              </a:rPr>
              <a:t>Pamela Jones</a:t>
            </a:r>
          </a:p>
        </p:txBody>
      </p:sp>
    </p:spTree>
    <p:extLst>
      <p:ext uri="{BB962C8B-B14F-4D97-AF65-F5344CB8AC3E}">
        <p14:creationId xmlns:p14="http://schemas.microsoft.com/office/powerpoint/2010/main" val="37786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Request Tab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1906049"/>
            <a:ext cx="10233025" cy="4190489"/>
          </a:xfrm>
        </p:spPr>
      </p:pic>
      <p:sp>
        <p:nvSpPr>
          <p:cNvPr id="5" name="Rectangle 4"/>
          <p:cNvSpPr/>
          <p:nvPr/>
        </p:nvSpPr>
        <p:spPr>
          <a:xfrm>
            <a:off x="1434517" y="3344562"/>
            <a:ext cx="3863471" cy="345989"/>
          </a:xfrm>
          <a:prstGeom prst="rect">
            <a:avLst/>
          </a:prstGeom>
          <a:solidFill>
            <a:srgbClr val="64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Jane Doe                               71234567</a:t>
            </a:r>
          </a:p>
        </p:txBody>
      </p:sp>
      <p:sp>
        <p:nvSpPr>
          <p:cNvPr id="6" name="Oval 5"/>
          <p:cNvSpPr/>
          <p:nvPr/>
        </p:nvSpPr>
        <p:spPr>
          <a:xfrm>
            <a:off x="6359611" y="4555524"/>
            <a:ext cx="1062681" cy="1005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Request 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191" r="56596" b="10772"/>
          <a:stretch/>
        </p:blipFill>
        <p:spPr>
          <a:xfrm>
            <a:off x="726613" y="1690688"/>
            <a:ext cx="10738774" cy="4023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4508" y="3311611"/>
            <a:ext cx="963827" cy="156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96000" y="3365157"/>
            <a:ext cx="560173" cy="8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6173" y="3188045"/>
            <a:ext cx="27843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Post Tenure Review</a:t>
            </a:r>
          </a:p>
        </p:txBody>
      </p:sp>
    </p:spTree>
    <p:extLst>
      <p:ext uri="{BB962C8B-B14F-4D97-AF65-F5344CB8AC3E}">
        <p14:creationId xmlns:p14="http://schemas.microsoft.com/office/powerpoint/2010/main" val="375595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Request Route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49" r="57579" b="3301"/>
          <a:stretch/>
        </p:blipFill>
        <p:spPr>
          <a:xfrm>
            <a:off x="838200" y="1690688"/>
            <a:ext cx="9217826" cy="4023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21211" y="3962400"/>
            <a:ext cx="716692" cy="82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7924" y="3278659"/>
            <a:ext cx="302328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the appropriate route for your division.  The route should be named [</a:t>
            </a:r>
            <a:r>
              <a:rPr lang="en-US" dirty="0" err="1"/>
              <a:t>Div</a:t>
            </a:r>
            <a:r>
              <a:rPr lang="en-US" dirty="0"/>
              <a:t>] PTR Submission to SAD.</a:t>
            </a:r>
          </a:p>
        </p:txBody>
      </p:sp>
    </p:spTree>
    <p:extLst>
      <p:ext uri="{BB962C8B-B14F-4D97-AF65-F5344CB8AC3E}">
        <p14:creationId xmlns:p14="http://schemas.microsoft.com/office/powerpoint/2010/main" val="5703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Request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5" y="1725982"/>
            <a:ext cx="9919716" cy="4351338"/>
          </a:xfrm>
        </p:spPr>
      </p:pic>
      <p:sp>
        <p:nvSpPr>
          <p:cNvPr id="5" name="Rectangle 4"/>
          <p:cNvSpPr/>
          <p:nvPr/>
        </p:nvSpPr>
        <p:spPr>
          <a:xfrm>
            <a:off x="4580238" y="3101640"/>
            <a:ext cx="1636004" cy="307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718297" y="2472856"/>
            <a:ext cx="2454876" cy="1120345"/>
          </a:xfrm>
          <a:prstGeom prst="wedgeRoundRectCallout">
            <a:avLst>
              <a:gd name="adj1" fmla="val -65799"/>
              <a:gd name="adj2" fmla="val 220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the person’s full name followed by PTR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3F00-C939-0963-D2A9-23555C2DBC9F}"/>
              </a:ext>
            </a:extLst>
          </p:cNvPr>
          <p:cNvSpPr txBox="1"/>
          <p:nvPr/>
        </p:nvSpPr>
        <p:spPr>
          <a:xfrm>
            <a:off x="4581674" y="3143612"/>
            <a:ext cx="1364609" cy="2154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Jane Doe</a:t>
            </a:r>
          </a:p>
        </p:txBody>
      </p:sp>
    </p:spTree>
    <p:extLst>
      <p:ext uri="{BB962C8B-B14F-4D97-AF65-F5344CB8AC3E}">
        <p14:creationId xmlns:p14="http://schemas.microsoft.com/office/powerpoint/2010/main" val="375778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Appropriate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8605" y="4209535"/>
            <a:ext cx="469557" cy="1005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72" y="1484467"/>
            <a:ext cx="8229759" cy="4692496"/>
          </a:xfrm>
        </p:spPr>
      </p:pic>
    </p:spTree>
    <p:extLst>
      <p:ext uri="{BB962C8B-B14F-4D97-AF65-F5344CB8AC3E}">
        <p14:creationId xmlns:p14="http://schemas.microsoft.com/office/powerpoint/2010/main" val="417124610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234</TotalTime>
  <Words>286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Depth</vt:lpstr>
      <vt:lpstr>Routing PTRs to the Dean’s Office </vt:lpstr>
      <vt:lpstr>Log in to Infoporte</vt:lpstr>
      <vt:lpstr>Access the Faculty Tab</vt:lpstr>
      <vt:lpstr>Choose the Employee</vt:lpstr>
      <vt:lpstr>Access the Request Tab</vt:lpstr>
      <vt:lpstr>Choose the Request Type</vt:lpstr>
      <vt:lpstr>Choose the Request Route</vt:lpstr>
      <vt:lpstr>Name the Request</vt:lpstr>
      <vt:lpstr>Upload Appropriate Files</vt:lpstr>
      <vt:lpstr>Submit the Request</vt:lpstr>
      <vt:lpstr>Additional Information</vt:lpstr>
      <vt:lpstr>Questions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PTRs to the Dean’s Office</dc:title>
  <dc:creator>Williams, Lachonya</dc:creator>
  <cp:lastModifiedBy>Diallo, Ashante N.</cp:lastModifiedBy>
  <cp:revision>17</cp:revision>
  <dcterms:created xsi:type="dcterms:W3CDTF">2016-01-21T13:54:11Z</dcterms:created>
  <dcterms:modified xsi:type="dcterms:W3CDTF">2022-05-31T14:48:01Z</dcterms:modified>
</cp:coreProperties>
</file>