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90" r:id="rId3"/>
    <p:sldId id="283" r:id="rId4"/>
    <p:sldId id="277" r:id="rId5"/>
    <p:sldId id="289" r:id="rId6"/>
    <p:sldId id="264" r:id="rId7"/>
    <p:sldId id="279" r:id="rId8"/>
    <p:sldId id="280" r:id="rId9"/>
    <p:sldId id="266" r:id="rId10"/>
    <p:sldId id="282" r:id="rId11"/>
    <p:sldId id="285" r:id="rId12"/>
    <p:sldId id="286" r:id="rId13"/>
    <p:sldId id="288" r:id="rId14"/>
    <p:sldId id="262" r:id="rId15"/>
    <p:sldId id="276" r:id="rId16"/>
    <p:sldId id="260"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35" autoAdjust="0"/>
    <p:restoredTop sz="78427" autoAdjust="0"/>
  </p:normalViewPr>
  <p:slideViewPr>
    <p:cSldViewPr snapToGrid="0">
      <p:cViewPr varScale="1">
        <p:scale>
          <a:sx n="84" d="100"/>
          <a:sy n="84" d="100"/>
        </p:scale>
        <p:origin x="804"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BE965A-56B4-4E1C-847B-355D317DF55B}" type="doc">
      <dgm:prSet loTypeId="urn:microsoft.com/office/officeart/2005/8/layout/hProcess9" loCatId="process" qsTypeId="urn:microsoft.com/office/officeart/2005/8/quickstyle/simple1" qsCatId="simple" csTypeId="urn:microsoft.com/office/officeart/2005/8/colors/colorful1" csCatId="colorful" phldr="1"/>
      <dgm:spPr/>
      <dgm:t>
        <a:bodyPr/>
        <a:lstStyle/>
        <a:p>
          <a:endParaRPr lang="en-US"/>
        </a:p>
      </dgm:t>
    </dgm:pt>
    <dgm:pt modelId="{A2BAE0EC-CFEA-4429-B6E6-4311161B5583}">
      <dgm:prSet phldrT="[Text]"/>
      <dgm:spPr>
        <a:solidFill>
          <a:schemeClr val="accent1"/>
        </a:solidFill>
      </dgm:spPr>
      <dgm:t>
        <a:bodyPr/>
        <a:lstStyle/>
        <a:p>
          <a:r>
            <a:rPr lang="en-US" dirty="0"/>
            <a:t>Recruitment</a:t>
          </a:r>
        </a:p>
      </dgm:t>
    </dgm:pt>
    <dgm:pt modelId="{662BF3DE-FD95-47B0-B6FE-DC9D3B686C30}" type="parTrans" cxnId="{6307A9BA-E6C6-4C91-930A-5383B33C41B9}">
      <dgm:prSet/>
      <dgm:spPr/>
      <dgm:t>
        <a:bodyPr/>
        <a:lstStyle/>
        <a:p>
          <a:endParaRPr lang="en-US"/>
        </a:p>
      </dgm:t>
    </dgm:pt>
    <dgm:pt modelId="{F2240492-14B3-48B1-9C94-8BDD339EDED5}" type="sibTrans" cxnId="{6307A9BA-E6C6-4C91-930A-5383B33C41B9}">
      <dgm:prSet/>
      <dgm:spPr/>
      <dgm:t>
        <a:bodyPr/>
        <a:lstStyle/>
        <a:p>
          <a:endParaRPr lang="en-US"/>
        </a:p>
      </dgm:t>
    </dgm:pt>
    <dgm:pt modelId="{C92D2716-D469-4AA9-B14C-675891CFDCA3}">
      <dgm:prSet phldrT="[Text]"/>
      <dgm:spPr>
        <a:solidFill>
          <a:schemeClr val="accent2"/>
        </a:solidFill>
      </dgm:spPr>
      <dgm:t>
        <a:bodyPr/>
        <a:lstStyle/>
        <a:p>
          <a:r>
            <a:rPr lang="en-US" dirty="0"/>
            <a:t>Recommendation &amp; Appointment</a:t>
          </a:r>
        </a:p>
      </dgm:t>
    </dgm:pt>
    <dgm:pt modelId="{8EAB2F25-3ED9-4B6D-B09F-082F6338C23D}" type="parTrans" cxnId="{7342155E-1D6F-4603-92D6-7F2CBBBE8230}">
      <dgm:prSet/>
      <dgm:spPr/>
      <dgm:t>
        <a:bodyPr/>
        <a:lstStyle/>
        <a:p>
          <a:endParaRPr lang="en-US"/>
        </a:p>
      </dgm:t>
    </dgm:pt>
    <dgm:pt modelId="{168DCF2C-76D5-4001-9E4F-DDFE8C35AFA8}" type="sibTrans" cxnId="{7342155E-1D6F-4603-92D6-7F2CBBBE8230}">
      <dgm:prSet/>
      <dgm:spPr/>
      <dgm:t>
        <a:bodyPr/>
        <a:lstStyle/>
        <a:p>
          <a:endParaRPr lang="en-US"/>
        </a:p>
      </dgm:t>
    </dgm:pt>
    <dgm:pt modelId="{4DBB2727-B277-46E5-9AB6-65C2B18FEDD3}">
      <dgm:prSet phldrT="[Text]"/>
      <dgm:spPr>
        <a:solidFill>
          <a:schemeClr val="accent3"/>
        </a:solidFill>
      </dgm:spPr>
      <dgm:t>
        <a:bodyPr/>
        <a:lstStyle/>
        <a:p>
          <a:r>
            <a:rPr lang="en-US" dirty="0"/>
            <a:t>Reappointment</a:t>
          </a:r>
        </a:p>
      </dgm:t>
    </dgm:pt>
    <dgm:pt modelId="{2C0B456B-4589-460D-8F2F-E696F0AFC905}" type="parTrans" cxnId="{7284E13C-0CDF-45AA-8974-AD58B57FF84B}">
      <dgm:prSet/>
      <dgm:spPr/>
      <dgm:t>
        <a:bodyPr/>
        <a:lstStyle/>
        <a:p>
          <a:endParaRPr lang="en-US"/>
        </a:p>
      </dgm:t>
    </dgm:pt>
    <dgm:pt modelId="{9AC93E38-E1AA-489B-8EE1-0429E2A33355}" type="sibTrans" cxnId="{7284E13C-0CDF-45AA-8974-AD58B57FF84B}">
      <dgm:prSet/>
      <dgm:spPr/>
      <dgm:t>
        <a:bodyPr/>
        <a:lstStyle/>
        <a:p>
          <a:endParaRPr lang="en-US"/>
        </a:p>
      </dgm:t>
    </dgm:pt>
    <dgm:pt modelId="{A7629378-EFF9-4053-9E65-237F2CE7F3AF}">
      <dgm:prSet phldrT="[Text]"/>
      <dgm:spPr>
        <a:solidFill>
          <a:schemeClr val="accent4"/>
        </a:solidFill>
      </dgm:spPr>
      <dgm:t>
        <a:bodyPr/>
        <a:lstStyle/>
        <a:p>
          <a:r>
            <a:rPr lang="en-US" dirty="0"/>
            <a:t>Tenure Review</a:t>
          </a:r>
        </a:p>
      </dgm:t>
    </dgm:pt>
    <dgm:pt modelId="{1068D157-1CFC-4C77-828C-1B3CC2881FAC}" type="parTrans" cxnId="{177954DF-08CA-4638-AC40-65BE850704EE}">
      <dgm:prSet/>
      <dgm:spPr/>
      <dgm:t>
        <a:bodyPr/>
        <a:lstStyle/>
        <a:p>
          <a:endParaRPr lang="en-US"/>
        </a:p>
      </dgm:t>
    </dgm:pt>
    <dgm:pt modelId="{4FC81CB9-F1F3-4213-ABF8-14AF6AF5ED1E}" type="sibTrans" cxnId="{177954DF-08CA-4638-AC40-65BE850704EE}">
      <dgm:prSet/>
      <dgm:spPr/>
      <dgm:t>
        <a:bodyPr/>
        <a:lstStyle/>
        <a:p>
          <a:endParaRPr lang="en-US"/>
        </a:p>
      </dgm:t>
    </dgm:pt>
    <dgm:pt modelId="{26E91AA5-595C-4201-A3E5-2B45536D85A9}">
      <dgm:prSet phldrT="[Text]"/>
      <dgm:spPr>
        <a:solidFill>
          <a:schemeClr val="accent5"/>
        </a:solidFill>
      </dgm:spPr>
      <dgm:t>
        <a:bodyPr/>
        <a:lstStyle/>
        <a:p>
          <a:r>
            <a:rPr lang="en-US" dirty="0"/>
            <a:t>Promotion &amp; Tenure</a:t>
          </a:r>
        </a:p>
      </dgm:t>
    </dgm:pt>
    <dgm:pt modelId="{787D7281-CD63-4453-80E4-CE04B88DB781}" type="parTrans" cxnId="{2EE42DF5-961E-4A9C-896A-C8040C16389B}">
      <dgm:prSet/>
      <dgm:spPr/>
      <dgm:t>
        <a:bodyPr/>
        <a:lstStyle/>
        <a:p>
          <a:endParaRPr lang="en-US"/>
        </a:p>
      </dgm:t>
    </dgm:pt>
    <dgm:pt modelId="{3634D9AC-7066-4193-97CE-A0292A77F73A}" type="sibTrans" cxnId="{2EE42DF5-961E-4A9C-896A-C8040C16389B}">
      <dgm:prSet/>
      <dgm:spPr/>
      <dgm:t>
        <a:bodyPr/>
        <a:lstStyle/>
        <a:p>
          <a:endParaRPr lang="en-US"/>
        </a:p>
      </dgm:t>
    </dgm:pt>
    <dgm:pt modelId="{62DE5106-2672-4441-A065-FD4A2218058E}">
      <dgm:prSet phldrT="[Text]"/>
      <dgm:spPr>
        <a:solidFill>
          <a:schemeClr val="accent6"/>
        </a:solidFill>
      </dgm:spPr>
      <dgm:t>
        <a:bodyPr/>
        <a:lstStyle/>
        <a:p>
          <a:r>
            <a:rPr lang="en-US" dirty="0"/>
            <a:t>Post-Tenure Review</a:t>
          </a:r>
        </a:p>
      </dgm:t>
    </dgm:pt>
    <dgm:pt modelId="{99EA0044-FB0F-4FBF-8662-E19BFD9C58A4}" type="parTrans" cxnId="{2AD9323B-F285-4325-B6CD-AE1ACA7D4524}">
      <dgm:prSet/>
      <dgm:spPr/>
      <dgm:t>
        <a:bodyPr/>
        <a:lstStyle/>
        <a:p>
          <a:endParaRPr lang="en-US"/>
        </a:p>
      </dgm:t>
    </dgm:pt>
    <dgm:pt modelId="{875FFA04-9380-4B59-A2B9-85C71104C345}" type="sibTrans" cxnId="{2AD9323B-F285-4325-B6CD-AE1ACA7D4524}">
      <dgm:prSet/>
      <dgm:spPr/>
      <dgm:t>
        <a:bodyPr/>
        <a:lstStyle/>
        <a:p>
          <a:endParaRPr lang="en-US"/>
        </a:p>
      </dgm:t>
    </dgm:pt>
    <dgm:pt modelId="{628F65A8-D1F8-4030-9068-79E87BEFE87D}" type="pres">
      <dgm:prSet presAssocID="{46BE965A-56B4-4E1C-847B-355D317DF55B}" presName="CompostProcess" presStyleCnt="0">
        <dgm:presLayoutVars>
          <dgm:dir/>
          <dgm:resizeHandles val="exact"/>
        </dgm:presLayoutVars>
      </dgm:prSet>
      <dgm:spPr/>
    </dgm:pt>
    <dgm:pt modelId="{ABE5B612-DD4C-4C5C-AAC1-FFE6D09E92FC}" type="pres">
      <dgm:prSet presAssocID="{46BE965A-56B4-4E1C-847B-355D317DF55B}" presName="arrow" presStyleLbl="bgShp" presStyleIdx="0" presStyleCnt="1"/>
      <dgm:spPr/>
    </dgm:pt>
    <dgm:pt modelId="{17804D5D-8F9E-4D61-B9C9-7A8621854F6B}" type="pres">
      <dgm:prSet presAssocID="{46BE965A-56B4-4E1C-847B-355D317DF55B}" presName="linearProcess" presStyleCnt="0"/>
      <dgm:spPr/>
    </dgm:pt>
    <dgm:pt modelId="{4C38A75C-728A-42B0-A2BE-7C50A0E3DB4E}" type="pres">
      <dgm:prSet presAssocID="{A2BAE0EC-CFEA-4429-B6E6-4311161B5583}" presName="textNode" presStyleLbl="node1" presStyleIdx="0" presStyleCnt="6">
        <dgm:presLayoutVars>
          <dgm:bulletEnabled val="1"/>
        </dgm:presLayoutVars>
      </dgm:prSet>
      <dgm:spPr/>
    </dgm:pt>
    <dgm:pt modelId="{41D64DB2-A71F-4051-A353-A7C76D37A9E9}" type="pres">
      <dgm:prSet presAssocID="{F2240492-14B3-48B1-9C94-8BDD339EDED5}" presName="sibTrans" presStyleCnt="0"/>
      <dgm:spPr/>
    </dgm:pt>
    <dgm:pt modelId="{A71F3DA9-AA2A-4AD8-8696-B873005DEB8B}" type="pres">
      <dgm:prSet presAssocID="{C92D2716-D469-4AA9-B14C-675891CFDCA3}" presName="textNode" presStyleLbl="node1" presStyleIdx="1" presStyleCnt="6">
        <dgm:presLayoutVars>
          <dgm:bulletEnabled val="1"/>
        </dgm:presLayoutVars>
      </dgm:prSet>
      <dgm:spPr/>
    </dgm:pt>
    <dgm:pt modelId="{D05CA54E-3C87-4FED-9F63-E105F7EBEC6A}" type="pres">
      <dgm:prSet presAssocID="{168DCF2C-76D5-4001-9E4F-DDFE8C35AFA8}" presName="sibTrans" presStyleCnt="0"/>
      <dgm:spPr/>
    </dgm:pt>
    <dgm:pt modelId="{3BFF3663-AA96-4D6D-A1C6-545094A1A082}" type="pres">
      <dgm:prSet presAssocID="{4DBB2727-B277-46E5-9AB6-65C2B18FEDD3}" presName="textNode" presStyleLbl="node1" presStyleIdx="2" presStyleCnt="6">
        <dgm:presLayoutVars>
          <dgm:bulletEnabled val="1"/>
        </dgm:presLayoutVars>
      </dgm:prSet>
      <dgm:spPr/>
    </dgm:pt>
    <dgm:pt modelId="{351D0942-1527-4A14-8A3A-E7DEFF62C19D}" type="pres">
      <dgm:prSet presAssocID="{9AC93E38-E1AA-489B-8EE1-0429E2A33355}" presName="sibTrans" presStyleCnt="0"/>
      <dgm:spPr/>
    </dgm:pt>
    <dgm:pt modelId="{51C97C4F-55AD-437E-88AD-C2A54D4ADD41}" type="pres">
      <dgm:prSet presAssocID="{A7629378-EFF9-4053-9E65-237F2CE7F3AF}" presName="textNode" presStyleLbl="node1" presStyleIdx="3" presStyleCnt="6">
        <dgm:presLayoutVars>
          <dgm:bulletEnabled val="1"/>
        </dgm:presLayoutVars>
      </dgm:prSet>
      <dgm:spPr/>
    </dgm:pt>
    <dgm:pt modelId="{93448796-46B0-4132-9AF2-1F3A24F4CF67}" type="pres">
      <dgm:prSet presAssocID="{4FC81CB9-F1F3-4213-ABF8-14AF6AF5ED1E}" presName="sibTrans" presStyleCnt="0"/>
      <dgm:spPr/>
    </dgm:pt>
    <dgm:pt modelId="{14F36980-8C12-4304-B3F4-D593ABB6A645}" type="pres">
      <dgm:prSet presAssocID="{26E91AA5-595C-4201-A3E5-2B45536D85A9}" presName="textNode" presStyleLbl="node1" presStyleIdx="4" presStyleCnt="6">
        <dgm:presLayoutVars>
          <dgm:bulletEnabled val="1"/>
        </dgm:presLayoutVars>
      </dgm:prSet>
      <dgm:spPr/>
    </dgm:pt>
    <dgm:pt modelId="{82793A53-86B5-42B1-88ED-1A07D56FAB73}" type="pres">
      <dgm:prSet presAssocID="{3634D9AC-7066-4193-97CE-A0292A77F73A}" presName="sibTrans" presStyleCnt="0"/>
      <dgm:spPr/>
    </dgm:pt>
    <dgm:pt modelId="{08C9EEA2-0715-4A8C-9EF9-6AE93AF5C953}" type="pres">
      <dgm:prSet presAssocID="{62DE5106-2672-4441-A065-FD4A2218058E}" presName="textNode" presStyleLbl="node1" presStyleIdx="5" presStyleCnt="6">
        <dgm:presLayoutVars>
          <dgm:bulletEnabled val="1"/>
        </dgm:presLayoutVars>
      </dgm:prSet>
      <dgm:spPr/>
    </dgm:pt>
  </dgm:ptLst>
  <dgm:cxnLst>
    <dgm:cxn modelId="{2AD9323B-F285-4325-B6CD-AE1ACA7D4524}" srcId="{46BE965A-56B4-4E1C-847B-355D317DF55B}" destId="{62DE5106-2672-4441-A065-FD4A2218058E}" srcOrd="5" destOrd="0" parTransId="{99EA0044-FB0F-4FBF-8662-E19BFD9C58A4}" sibTransId="{875FFA04-9380-4B59-A2B9-85C71104C345}"/>
    <dgm:cxn modelId="{7284E13C-0CDF-45AA-8974-AD58B57FF84B}" srcId="{46BE965A-56B4-4E1C-847B-355D317DF55B}" destId="{4DBB2727-B277-46E5-9AB6-65C2B18FEDD3}" srcOrd="2" destOrd="0" parTransId="{2C0B456B-4589-460D-8F2F-E696F0AFC905}" sibTransId="{9AC93E38-E1AA-489B-8EE1-0429E2A33355}"/>
    <dgm:cxn modelId="{7342155E-1D6F-4603-92D6-7F2CBBBE8230}" srcId="{46BE965A-56B4-4E1C-847B-355D317DF55B}" destId="{C92D2716-D469-4AA9-B14C-675891CFDCA3}" srcOrd="1" destOrd="0" parTransId="{8EAB2F25-3ED9-4B6D-B09F-082F6338C23D}" sibTransId="{168DCF2C-76D5-4001-9E4F-DDFE8C35AFA8}"/>
    <dgm:cxn modelId="{9664B274-871B-4082-8762-C7CC3B28CB97}" type="presOf" srcId="{26E91AA5-595C-4201-A3E5-2B45536D85A9}" destId="{14F36980-8C12-4304-B3F4-D593ABB6A645}" srcOrd="0" destOrd="0" presId="urn:microsoft.com/office/officeart/2005/8/layout/hProcess9"/>
    <dgm:cxn modelId="{C362417A-AF33-4DD7-9E4B-881D70917048}" type="presOf" srcId="{C92D2716-D469-4AA9-B14C-675891CFDCA3}" destId="{A71F3DA9-AA2A-4AD8-8696-B873005DEB8B}" srcOrd="0" destOrd="0" presId="urn:microsoft.com/office/officeart/2005/8/layout/hProcess9"/>
    <dgm:cxn modelId="{2E8A3085-CF7E-4FAD-88E5-715E7AA43D97}" type="presOf" srcId="{A7629378-EFF9-4053-9E65-237F2CE7F3AF}" destId="{51C97C4F-55AD-437E-88AD-C2A54D4ADD41}" srcOrd="0" destOrd="0" presId="urn:microsoft.com/office/officeart/2005/8/layout/hProcess9"/>
    <dgm:cxn modelId="{8A1CE9A1-A5F0-4DFD-BEB7-A450BB2F4516}" type="presOf" srcId="{A2BAE0EC-CFEA-4429-B6E6-4311161B5583}" destId="{4C38A75C-728A-42B0-A2BE-7C50A0E3DB4E}" srcOrd="0" destOrd="0" presId="urn:microsoft.com/office/officeart/2005/8/layout/hProcess9"/>
    <dgm:cxn modelId="{6307A1B6-A48C-4FA1-990A-793589F884AE}" type="presOf" srcId="{4DBB2727-B277-46E5-9AB6-65C2B18FEDD3}" destId="{3BFF3663-AA96-4D6D-A1C6-545094A1A082}" srcOrd="0" destOrd="0" presId="urn:microsoft.com/office/officeart/2005/8/layout/hProcess9"/>
    <dgm:cxn modelId="{6307A9BA-E6C6-4C91-930A-5383B33C41B9}" srcId="{46BE965A-56B4-4E1C-847B-355D317DF55B}" destId="{A2BAE0EC-CFEA-4429-B6E6-4311161B5583}" srcOrd="0" destOrd="0" parTransId="{662BF3DE-FD95-47B0-B6FE-DC9D3B686C30}" sibTransId="{F2240492-14B3-48B1-9C94-8BDD339EDED5}"/>
    <dgm:cxn modelId="{6FDAA7D6-9706-4E3D-B8A3-C8FFCC7F24CB}" type="presOf" srcId="{62DE5106-2672-4441-A065-FD4A2218058E}" destId="{08C9EEA2-0715-4A8C-9EF9-6AE93AF5C953}" srcOrd="0" destOrd="0" presId="urn:microsoft.com/office/officeart/2005/8/layout/hProcess9"/>
    <dgm:cxn modelId="{177954DF-08CA-4638-AC40-65BE850704EE}" srcId="{46BE965A-56B4-4E1C-847B-355D317DF55B}" destId="{A7629378-EFF9-4053-9E65-237F2CE7F3AF}" srcOrd="3" destOrd="0" parTransId="{1068D157-1CFC-4C77-828C-1B3CC2881FAC}" sibTransId="{4FC81CB9-F1F3-4213-ABF8-14AF6AF5ED1E}"/>
    <dgm:cxn modelId="{6A6E3DEF-BF2E-436F-BE26-AA101F37107B}" type="presOf" srcId="{46BE965A-56B4-4E1C-847B-355D317DF55B}" destId="{628F65A8-D1F8-4030-9068-79E87BEFE87D}" srcOrd="0" destOrd="0" presId="urn:microsoft.com/office/officeart/2005/8/layout/hProcess9"/>
    <dgm:cxn modelId="{2EE42DF5-961E-4A9C-896A-C8040C16389B}" srcId="{46BE965A-56B4-4E1C-847B-355D317DF55B}" destId="{26E91AA5-595C-4201-A3E5-2B45536D85A9}" srcOrd="4" destOrd="0" parTransId="{787D7281-CD63-4453-80E4-CE04B88DB781}" sibTransId="{3634D9AC-7066-4193-97CE-A0292A77F73A}"/>
    <dgm:cxn modelId="{33ACF0A0-7736-42C3-B690-2FE4247147F9}" type="presParOf" srcId="{628F65A8-D1F8-4030-9068-79E87BEFE87D}" destId="{ABE5B612-DD4C-4C5C-AAC1-FFE6D09E92FC}" srcOrd="0" destOrd="0" presId="urn:microsoft.com/office/officeart/2005/8/layout/hProcess9"/>
    <dgm:cxn modelId="{8F3BDBD4-AF1F-466C-9375-2E110DDE39F6}" type="presParOf" srcId="{628F65A8-D1F8-4030-9068-79E87BEFE87D}" destId="{17804D5D-8F9E-4D61-B9C9-7A8621854F6B}" srcOrd="1" destOrd="0" presId="urn:microsoft.com/office/officeart/2005/8/layout/hProcess9"/>
    <dgm:cxn modelId="{4ACC9A84-A818-4B6F-9B8D-E45A48F49C0D}" type="presParOf" srcId="{17804D5D-8F9E-4D61-B9C9-7A8621854F6B}" destId="{4C38A75C-728A-42B0-A2BE-7C50A0E3DB4E}" srcOrd="0" destOrd="0" presId="urn:microsoft.com/office/officeart/2005/8/layout/hProcess9"/>
    <dgm:cxn modelId="{623F54F0-1ED8-4C96-A893-3C69E8E62B5A}" type="presParOf" srcId="{17804D5D-8F9E-4D61-B9C9-7A8621854F6B}" destId="{41D64DB2-A71F-4051-A353-A7C76D37A9E9}" srcOrd="1" destOrd="0" presId="urn:microsoft.com/office/officeart/2005/8/layout/hProcess9"/>
    <dgm:cxn modelId="{B2EC7DAC-088C-4ECB-A24A-4436CDF036F9}" type="presParOf" srcId="{17804D5D-8F9E-4D61-B9C9-7A8621854F6B}" destId="{A71F3DA9-AA2A-4AD8-8696-B873005DEB8B}" srcOrd="2" destOrd="0" presId="urn:microsoft.com/office/officeart/2005/8/layout/hProcess9"/>
    <dgm:cxn modelId="{109DE273-AFB4-4CE3-B8AC-6F438A6FA8C8}" type="presParOf" srcId="{17804D5D-8F9E-4D61-B9C9-7A8621854F6B}" destId="{D05CA54E-3C87-4FED-9F63-E105F7EBEC6A}" srcOrd="3" destOrd="0" presId="urn:microsoft.com/office/officeart/2005/8/layout/hProcess9"/>
    <dgm:cxn modelId="{E1C801F7-4619-4946-8727-E44AEA0F6985}" type="presParOf" srcId="{17804D5D-8F9E-4D61-B9C9-7A8621854F6B}" destId="{3BFF3663-AA96-4D6D-A1C6-545094A1A082}" srcOrd="4" destOrd="0" presId="urn:microsoft.com/office/officeart/2005/8/layout/hProcess9"/>
    <dgm:cxn modelId="{CBC3E645-5113-4CD2-8560-8668EE4D3FE0}" type="presParOf" srcId="{17804D5D-8F9E-4D61-B9C9-7A8621854F6B}" destId="{351D0942-1527-4A14-8A3A-E7DEFF62C19D}" srcOrd="5" destOrd="0" presId="urn:microsoft.com/office/officeart/2005/8/layout/hProcess9"/>
    <dgm:cxn modelId="{32E8F4F9-E021-4113-9002-E837A8635CD5}" type="presParOf" srcId="{17804D5D-8F9E-4D61-B9C9-7A8621854F6B}" destId="{51C97C4F-55AD-437E-88AD-C2A54D4ADD41}" srcOrd="6" destOrd="0" presId="urn:microsoft.com/office/officeart/2005/8/layout/hProcess9"/>
    <dgm:cxn modelId="{ACEF89ED-A0A3-4B81-AA13-B208DA1FEDF2}" type="presParOf" srcId="{17804D5D-8F9E-4D61-B9C9-7A8621854F6B}" destId="{93448796-46B0-4132-9AF2-1F3A24F4CF67}" srcOrd="7" destOrd="0" presId="urn:microsoft.com/office/officeart/2005/8/layout/hProcess9"/>
    <dgm:cxn modelId="{348C64F4-7816-4B9F-AE9D-D6975B9935BE}" type="presParOf" srcId="{17804D5D-8F9E-4D61-B9C9-7A8621854F6B}" destId="{14F36980-8C12-4304-B3F4-D593ABB6A645}" srcOrd="8" destOrd="0" presId="urn:microsoft.com/office/officeart/2005/8/layout/hProcess9"/>
    <dgm:cxn modelId="{6C774790-C54E-4ACB-90A4-8C9EBBB13128}" type="presParOf" srcId="{17804D5D-8F9E-4D61-B9C9-7A8621854F6B}" destId="{82793A53-86B5-42B1-88ED-1A07D56FAB73}" srcOrd="9" destOrd="0" presId="urn:microsoft.com/office/officeart/2005/8/layout/hProcess9"/>
    <dgm:cxn modelId="{8E52A4A0-9E7A-4F52-8F3C-DA74E1DB733E}" type="presParOf" srcId="{17804D5D-8F9E-4D61-B9C9-7A8621854F6B}" destId="{08C9EEA2-0715-4A8C-9EF9-6AE93AF5C953}" srcOrd="10"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15023D0-CBDE-4A91-8356-EE1EF78F6C6A}" type="doc">
      <dgm:prSet loTypeId="urn:microsoft.com/office/officeart/2005/8/layout/chevron2" loCatId="list" qsTypeId="urn:microsoft.com/office/officeart/2005/8/quickstyle/simple1" qsCatId="simple" csTypeId="urn:microsoft.com/office/officeart/2005/8/colors/colorful1" csCatId="colorful" phldr="1"/>
      <dgm:spPr/>
      <dgm:t>
        <a:bodyPr/>
        <a:lstStyle/>
        <a:p>
          <a:endParaRPr lang="en-US"/>
        </a:p>
      </dgm:t>
    </dgm:pt>
    <dgm:pt modelId="{C781BFB0-C35F-4FC6-BA48-FAC33C9DB66C}">
      <dgm:prSet phldrT="[Text]" custT="1"/>
      <dgm:spPr>
        <a:solidFill>
          <a:schemeClr val="accent2"/>
        </a:solidFill>
        <a:ln>
          <a:solidFill>
            <a:schemeClr val="accent2"/>
          </a:solidFill>
        </a:ln>
      </dgm:spPr>
      <dgm:t>
        <a:bodyPr anchor="t"/>
        <a:lstStyle/>
        <a:p>
          <a:r>
            <a:rPr lang="en-US" sz="1200" dirty="0"/>
            <a:t>Dean’s Office Review</a:t>
          </a:r>
        </a:p>
      </dgm:t>
    </dgm:pt>
    <dgm:pt modelId="{5ACDA49D-7674-4D8C-B44F-4A25956CB05A}" type="parTrans" cxnId="{FE608B2E-9A28-4C2A-B4AF-32B6A15B37E1}">
      <dgm:prSet/>
      <dgm:spPr/>
      <dgm:t>
        <a:bodyPr/>
        <a:lstStyle/>
        <a:p>
          <a:endParaRPr lang="en-US"/>
        </a:p>
      </dgm:t>
    </dgm:pt>
    <dgm:pt modelId="{B3C5FDC3-42DC-48AA-BB5F-796260C96B4E}" type="sibTrans" cxnId="{FE608B2E-9A28-4C2A-B4AF-32B6A15B37E1}">
      <dgm:prSet/>
      <dgm:spPr/>
      <dgm:t>
        <a:bodyPr/>
        <a:lstStyle/>
        <a:p>
          <a:endParaRPr lang="en-US"/>
        </a:p>
      </dgm:t>
    </dgm:pt>
    <dgm:pt modelId="{FB56F5A4-E8C5-4062-AE08-D05CCE6CEA7B}">
      <dgm:prSet phldrT="[Text]"/>
      <dgm:spPr>
        <a:solidFill>
          <a:schemeClr val="accent3"/>
        </a:solidFill>
        <a:ln>
          <a:solidFill>
            <a:schemeClr val="accent3"/>
          </a:solidFill>
        </a:ln>
      </dgm:spPr>
      <dgm:t>
        <a:bodyPr anchor="b"/>
        <a:lstStyle/>
        <a:p>
          <a:r>
            <a:rPr lang="en-US" dirty="0"/>
            <a:t>ASAC Approval</a:t>
          </a:r>
        </a:p>
      </dgm:t>
    </dgm:pt>
    <dgm:pt modelId="{AF23AF5B-103A-4E66-9BCB-1FF8FD908B0E}" type="parTrans" cxnId="{27CF5CC4-D896-4C18-9A16-BFA71F498AB4}">
      <dgm:prSet/>
      <dgm:spPr/>
      <dgm:t>
        <a:bodyPr/>
        <a:lstStyle/>
        <a:p>
          <a:endParaRPr lang="en-US"/>
        </a:p>
      </dgm:t>
    </dgm:pt>
    <dgm:pt modelId="{54A3D858-AC80-48F1-949B-64B4C81383CB}" type="sibTrans" cxnId="{27CF5CC4-D896-4C18-9A16-BFA71F498AB4}">
      <dgm:prSet/>
      <dgm:spPr/>
      <dgm:t>
        <a:bodyPr/>
        <a:lstStyle/>
        <a:p>
          <a:endParaRPr lang="en-US"/>
        </a:p>
      </dgm:t>
    </dgm:pt>
    <dgm:pt modelId="{9893DF71-BB73-48FE-9C07-3685468F388C}">
      <dgm:prSet phldrT="[Text]" custT="1"/>
      <dgm:spPr>
        <a:ln>
          <a:solidFill>
            <a:schemeClr val="accent3"/>
          </a:solidFill>
        </a:ln>
      </dgm:spPr>
      <dgm:t>
        <a:bodyPr/>
        <a:lstStyle/>
        <a:p>
          <a:r>
            <a:rPr lang="en-US" sz="1600" dirty="0"/>
            <a:t>Tenured new hire appointments require approval from ASAC, which advises the Dean on tenure-track and tenured personnel actions</a:t>
          </a:r>
        </a:p>
      </dgm:t>
    </dgm:pt>
    <dgm:pt modelId="{C5B30A0F-F265-4A76-8D44-821B890C06C8}" type="parTrans" cxnId="{0BBA6B69-2CFA-48A6-8340-7903206FDB7A}">
      <dgm:prSet/>
      <dgm:spPr/>
      <dgm:t>
        <a:bodyPr/>
        <a:lstStyle/>
        <a:p>
          <a:endParaRPr lang="en-US"/>
        </a:p>
      </dgm:t>
    </dgm:pt>
    <dgm:pt modelId="{62EDA60E-B835-4396-8198-6AA9A8EACE21}" type="sibTrans" cxnId="{0BBA6B69-2CFA-48A6-8340-7903206FDB7A}">
      <dgm:prSet/>
      <dgm:spPr/>
      <dgm:t>
        <a:bodyPr/>
        <a:lstStyle/>
        <a:p>
          <a:endParaRPr lang="en-US"/>
        </a:p>
      </dgm:t>
    </dgm:pt>
    <dgm:pt modelId="{510EA5F4-B7B7-455B-84E2-4A14336E6292}">
      <dgm:prSet phldrT="[Text]"/>
      <dgm:spPr>
        <a:solidFill>
          <a:schemeClr val="accent4"/>
        </a:solidFill>
        <a:ln>
          <a:solidFill>
            <a:schemeClr val="accent4"/>
          </a:solidFill>
        </a:ln>
      </dgm:spPr>
      <dgm:t>
        <a:bodyPr anchor="b"/>
        <a:lstStyle/>
        <a:p>
          <a:r>
            <a:rPr lang="en-US" dirty="0"/>
            <a:t>Provost Office</a:t>
          </a:r>
        </a:p>
      </dgm:t>
    </dgm:pt>
    <dgm:pt modelId="{3C8FE1CF-4C4B-431F-BF38-58A5CE7610B6}" type="parTrans" cxnId="{C29868E5-B4B1-4666-BCC3-A61A9EC4CB8E}">
      <dgm:prSet/>
      <dgm:spPr/>
      <dgm:t>
        <a:bodyPr/>
        <a:lstStyle/>
        <a:p>
          <a:endParaRPr lang="en-US"/>
        </a:p>
      </dgm:t>
    </dgm:pt>
    <dgm:pt modelId="{AC0A148D-D362-4D7B-ABC4-034702C212A7}" type="sibTrans" cxnId="{C29868E5-B4B1-4666-BCC3-A61A9EC4CB8E}">
      <dgm:prSet/>
      <dgm:spPr/>
      <dgm:t>
        <a:bodyPr/>
        <a:lstStyle/>
        <a:p>
          <a:endParaRPr lang="en-US"/>
        </a:p>
      </dgm:t>
    </dgm:pt>
    <dgm:pt modelId="{78094E12-3610-4B22-868F-F5BC1B0CCDA2}">
      <dgm:prSet phldrT="[Text]" custT="1"/>
      <dgm:spPr>
        <a:ln>
          <a:solidFill>
            <a:schemeClr val="accent4"/>
          </a:solidFill>
        </a:ln>
      </dgm:spPr>
      <dgm:t>
        <a:bodyPr/>
        <a:lstStyle/>
        <a:p>
          <a:r>
            <a:rPr lang="en-US" sz="1600" dirty="0"/>
            <a:t>APT committee approval</a:t>
          </a:r>
        </a:p>
      </dgm:t>
    </dgm:pt>
    <dgm:pt modelId="{2F1A66B3-172B-41F4-AC43-4DC7B9BB77A4}" type="parTrans" cxnId="{73D9790B-F0B3-46D3-A733-DA619A4787FF}">
      <dgm:prSet/>
      <dgm:spPr/>
      <dgm:t>
        <a:bodyPr/>
        <a:lstStyle/>
        <a:p>
          <a:endParaRPr lang="en-US"/>
        </a:p>
      </dgm:t>
    </dgm:pt>
    <dgm:pt modelId="{5DFBA605-6909-4CC9-9D54-0DA371EC15FC}" type="sibTrans" cxnId="{73D9790B-F0B3-46D3-A733-DA619A4787FF}">
      <dgm:prSet/>
      <dgm:spPr/>
      <dgm:t>
        <a:bodyPr/>
        <a:lstStyle/>
        <a:p>
          <a:endParaRPr lang="en-US"/>
        </a:p>
      </dgm:t>
    </dgm:pt>
    <dgm:pt modelId="{EA6042F4-6AE2-4690-AF8A-4F8C3D8196D5}">
      <dgm:prSet phldrT="[Text]" custT="1"/>
      <dgm:spPr>
        <a:ln>
          <a:solidFill>
            <a:schemeClr val="accent4"/>
          </a:solidFill>
        </a:ln>
      </dgm:spPr>
      <dgm:t>
        <a:bodyPr/>
        <a:lstStyle/>
        <a:p>
          <a:r>
            <a:rPr lang="en-US" sz="1600" dirty="0"/>
            <a:t>BOT approval (final approval)</a:t>
          </a:r>
        </a:p>
      </dgm:t>
    </dgm:pt>
    <dgm:pt modelId="{AD669143-706C-40F4-89D7-EA9CF1332812}" type="parTrans" cxnId="{F870752A-CC3D-4022-A84F-1A380223EF04}">
      <dgm:prSet/>
      <dgm:spPr/>
      <dgm:t>
        <a:bodyPr/>
        <a:lstStyle/>
        <a:p>
          <a:endParaRPr lang="en-US"/>
        </a:p>
      </dgm:t>
    </dgm:pt>
    <dgm:pt modelId="{44D9D461-68B8-496D-A9E9-90CEAED3D0D9}" type="sibTrans" cxnId="{F870752A-CC3D-4022-A84F-1A380223EF04}">
      <dgm:prSet/>
      <dgm:spPr/>
      <dgm:t>
        <a:bodyPr/>
        <a:lstStyle/>
        <a:p>
          <a:endParaRPr lang="en-US"/>
        </a:p>
      </dgm:t>
    </dgm:pt>
    <dgm:pt modelId="{F0A99F2A-166A-4C32-8EDE-D7ABEEDC39A0}">
      <dgm:prSet phldrT="[Text]" custT="1"/>
      <dgm:spPr>
        <a:solidFill>
          <a:schemeClr val="accent1"/>
        </a:solidFill>
        <a:ln>
          <a:solidFill>
            <a:schemeClr val="accent1"/>
          </a:solidFill>
        </a:ln>
      </dgm:spPr>
      <dgm:t>
        <a:bodyPr anchor="t"/>
        <a:lstStyle/>
        <a:p>
          <a:r>
            <a:rPr lang="en-US" sz="1200" dirty="0"/>
            <a:t>Department Committee Approval</a:t>
          </a:r>
          <a:endParaRPr lang="en-US" sz="1000" dirty="0"/>
        </a:p>
      </dgm:t>
    </dgm:pt>
    <dgm:pt modelId="{8BB99F91-42D3-4D81-9DD8-23B0AE06FDC6}" type="parTrans" cxnId="{6694CB71-18B7-4369-8A69-0AE06C5CE1EE}">
      <dgm:prSet/>
      <dgm:spPr/>
      <dgm:t>
        <a:bodyPr/>
        <a:lstStyle/>
        <a:p>
          <a:endParaRPr lang="en-US"/>
        </a:p>
      </dgm:t>
    </dgm:pt>
    <dgm:pt modelId="{1325316F-8316-4C38-B5BB-776FEF8ADED2}" type="sibTrans" cxnId="{6694CB71-18B7-4369-8A69-0AE06C5CE1EE}">
      <dgm:prSet/>
      <dgm:spPr/>
      <dgm:t>
        <a:bodyPr/>
        <a:lstStyle/>
        <a:p>
          <a:endParaRPr lang="en-US"/>
        </a:p>
      </dgm:t>
    </dgm:pt>
    <dgm:pt modelId="{40FFBE17-6918-4130-8D3C-3DBCF23CA21B}">
      <dgm:prSet phldrT="[Text]" custT="1"/>
      <dgm:spPr>
        <a:ln>
          <a:solidFill>
            <a:schemeClr val="accent2"/>
          </a:solidFill>
        </a:ln>
      </dgm:spPr>
      <dgm:t>
        <a:bodyPr/>
        <a:lstStyle/>
        <a:p>
          <a:r>
            <a:rPr lang="en-US" sz="1600" dirty="0"/>
            <a:t>Dossier submitted to Janet and Teresa for review prior to submission to ASAC</a:t>
          </a:r>
        </a:p>
      </dgm:t>
    </dgm:pt>
    <dgm:pt modelId="{E0E98D69-294C-473D-A5AF-567B465387EC}" type="parTrans" cxnId="{2178E2D6-4A28-4885-97FA-6CB1B8AD176F}">
      <dgm:prSet/>
      <dgm:spPr/>
      <dgm:t>
        <a:bodyPr/>
        <a:lstStyle/>
        <a:p>
          <a:endParaRPr lang="en-US"/>
        </a:p>
      </dgm:t>
    </dgm:pt>
    <dgm:pt modelId="{DBE3C2CC-8B1B-40DA-89B0-BCB15CA6184B}" type="sibTrans" cxnId="{2178E2D6-4A28-4885-97FA-6CB1B8AD176F}">
      <dgm:prSet/>
      <dgm:spPr/>
      <dgm:t>
        <a:bodyPr/>
        <a:lstStyle/>
        <a:p>
          <a:endParaRPr lang="en-US"/>
        </a:p>
      </dgm:t>
    </dgm:pt>
    <dgm:pt modelId="{FBCDCB6A-32DA-4871-973F-BEBE2B3DB0F5}">
      <dgm:prSet/>
      <dgm:spPr>
        <a:ln>
          <a:solidFill>
            <a:schemeClr val="accent1"/>
          </a:solidFill>
        </a:ln>
      </dgm:spPr>
      <dgm:t>
        <a:bodyPr/>
        <a:lstStyle/>
        <a:p>
          <a:r>
            <a:rPr lang="en-US" dirty="0"/>
            <a:t>Initial appointments, reappointments, and promotions, regardless of faculty rank (tenure-track or fixed term), for a term longer than one year must be initiated by recommendation of the Chair upon the advice of the assembled full professors of the unit (at least 4)</a:t>
          </a:r>
        </a:p>
      </dgm:t>
    </dgm:pt>
    <dgm:pt modelId="{BBE8EDD9-9707-43F1-AFC3-E6C22C0111FB}" type="parTrans" cxnId="{AB65F20B-7082-45C6-B2AF-E19190501E52}">
      <dgm:prSet/>
      <dgm:spPr/>
      <dgm:t>
        <a:bodyPr/>
        <a:lstStyle/>
        <a:p>
          <a:endParaRPr lang="en-US"/>
        </a:p>
      </dgm:t>
    </dgm:pt>
    <dgm:pt modelId="{BA47A46D-D268-4CDB-A639-B82F3D0E2843}" type="sibTrans" cxnId="{AB65F20B-7082-45C6-B2AF-E19190501E52}">
      <dgm:prSet/>
      <dgm:spPr/>
      <dgm:t>
        <a:bodyPr/>
        <a:lstStyle/>
        <a:p>
          <a:endParaRPr lang="en-US"/>
        </a:p>
      </dgm:t>
    </dgm:pt>
    <dgm:pt modelId="{B783E95F-C737-4FE0-8550-5BF4AAB8E3EA}">
      <dgm:prSet/>
      <dgm:spPr>
        <a:ln>
          <a:solidFill>
            <a:schemeClr val="accent1"/>
          </a:solidFill>
        </a:ln>
      </dgm:spPr>
      <dgm:t>
        <a:bodyPr/>
        <a:lstStyle/>
        <a:p>
          <a:r>
            <a:rPr lang="en-US" dirty="0"/>
            <a:t>All College units include tenured associate professors in the review and vote for all tenure-track faculty personnel actions* </a:t>
          </a:r>
        </a:p>
      </dgm:t>
    </dgm:pt>
    <dgm:pt modelId="{3B02F839-E66B-43DD-8177-0CE6C2400C34}" type="parTrans" cxnId="{65DF577E-F837-447E-8084-F3CAA496B662}">
      <dgm:prSet/>
      <dgm:spPr/>
      <dgm:t>
        <a:bodyPr/>
        <a:lstStyle/>
        <a:p>
          <a:endParaRPr lang="en-US"/>
        </a:p>
      </dgm:t>
    </dgm:pt>
    <dgm:pt modelId="{ACFDDC9A-1822-4110-833F-8519C6939541}" type="sibTrans" cxnId="{65DF577E-F837-447E-8084-F3CAA496B662}">
      <dgm:prSet/>
      <dgm:spPr/>
      <dgm:t>
        <a:bodyPr/>
        <a:lstStyle/>
        <a:p>
          <a:endParaRPr lang="en-US"/>
        </a:p>
      </dgm:t>
    </dgm:pt>
    <dgm:pt modelId="{367E84BB-B6DB-4C04-98EF-3467378D3F7E}" type="pres">
      <dgm:prSet presAssocID="{515023D0-CBDE-4A91-8356-EE1EF78F6C6A}" presName="linearFlow" presStyleCnt="0">
        <dgm:presLayoutVars>
          <dgm:dir/>
          <dgm:animLvl val="lvl"/>
          <dgm:resizeHandles val="exact"/>
        </dgm:presLayoutVars>
      </dgm:prSet>
      <dgm:spPr/>
    </dgm:pt>
    <dgm:pt modelId="{72B2B61F-2154-4F7A-BA40-E8E835303FBA}" type="pres">
      <dgm:prSet presAssocID="{F0A99F2A-166A-4C32-8EDE-D7ABEEDC39A0}" presName="composite" presStyleCnt="0"/>
      <dgm:spPr/>
    </dgm:pt>
    <dgm:pt modelId="{983EC9FA-D14E-4B80-A4EF-69A6CDB52B11}" type="pres">
      <dgm:prSet presAssocID="{F0A99F2A-166A-4C32-8EDE-D7ABEEDC39A0}" presName="parentText" presStyleLbl="alignNode1" presStyleIdx="0" presStyleCnt="4">
        <dgm:presLayoutVars>
          <dgm:chMax val="1"/>
          <dgm:bulletEnabled val="1"/>
        </dgm:presLayoutVars>
      </dgm:prSet>
      <dgm:spPr/>
    </dgm:pt>
    <dgm:pt modelId="{7D0BB9B5-BB19-46E6-A6F0-5BE57B9CC048}" type="pres">
      <dgm:prSet presAssocID="{F0A99F2A-166A-4C32-8EDE-D7ABEEDC39A0}" presName="descendantText" presStyleLbl="alignAcc1" presStyleIdx="0" presStyleCnt="4">
        <dgm:presLayoutVars>
          <dgm:bulletEnabled val="1"/>
        </dgm:presLayoutVars>
      </dgm:prSet>
      <dgm:spPr/>
    </dgm:pt>
    <dgm:pt modelId="{39D9D96F-9AFC-4F2A-A527-EAB908BB96B6}" type="pres">
      <dgm:prSet presAssocID="{1325316F-8316-4C38-B5BB-776FEF8ADED2}" presName="sp" presStyleCnt="0"/>
      <dgm:spPr/>
    </dgm:pt>
    <dgm:pt modelId="{288AB373-C08F-46F0-A922-A022F1D5D51E}" type="pres">
      <dgm:prSet presAssocID="{C781BFB0-C35F-4FC6-BA48-FAC33C9DB66C}" presName="composite" presStyleCnt="0"/>
      <dgm:spPr/>
    </dgm:pt>
    <dgm:pt modelId="{054E799A-382E-486E-931C-52E592D6359B}" type="pres">
      <dgm:prSet presAssocID="{C781BFB0-C35F-4FC6-BA48-FAC33C9DB66C}" presName="parentText" presStyleLbl="alignNode1" presStyleIdx="1" presStyleCnt="4">
        <dgm:presLayoutVars>
          <dgm:chMax val="1"/>
          <dgm:bulletEnabled val="1"/>
        </dgm:presLayoutVars>
      </dgm:prSet>
      <dgm:spPr/>
    </dgm:pt>
    <dgm:pt modelId="{0DCD0FAE-0740-4819-8F51-DA927E712628}" type="pres">
      <dgm:prSet presAssocID="{C781BFB0-C35F-4FC6-BA48-FAC33C9DB66C}" presName="descendantText" presStyleLbl="alignAcc1" presStyleIdx="1" presStyleCnt="4">
        <dgm:presLayoutVars>
          <dgm:bulletEnabled val="1"/>
        </dgm:presLayoutVars>
      </dgm:prSet>
      <dgm:spPr/>
    </dgm:pt>
    <dgm:pt modelId="{4513DCF1-7D54-4265-BD46-68664159952A}" type="pres">
      <dgm:prSet presAssocID="{B3C5FDC3-42DC-48AA-BB5F-796260C96B4E}" presName="sp" presStyleCnt="0"/>
      <dgm:spPr/>
    </dgm:pt>
    <dgm:pt modelId="{F6B27373-F9C7-44C1-992A-63B33B527A52}" type="pres">
      <dgm:prSet presAssocID="{FB56F5A4-E8C5-4062-AE08-D05CCE6CEA7B}" presName="composite" presStyleCnt="0"/>
      <dgm:spPr/>
    </dgm:pt>
    <dgm:pt modelId="{3B40E51A-A9C6-420D-81CB-A76182F0491E}" type="pres">
      <dgm:prSet presAssocID="{FB56F5A4-E8C5-4062-AE08-D05CCE6CEA7B}" presName="parentText" presStyleLbl="alignNode1" presStyleIdx="2" presStyleCnt="4">
        <dgm:presLayoutVars>
          <dgm:chMax val="1"/>
          <dgm:bulletEnabled val="1"/>
        </dgm:presLayoutVars>
      </dgm:prSet>
      <dgm:spPr/>
    </dgm:pt>
    <dgm:pt modelId="{B1B38A01-3C3F-44E4-BF1B-81B7E8788335}" type="pres">
      <dgm:prSet presAssocID="{FB56F5A4-E8C5-4062-AE08-D05CCE6CEA7B}" presName="descendantText" presStyleLbl="alignAcc1" presStyleIdx="2" presStyleCnt="4">
        <dgm:presLayoutVars>
          <dgm:bulletEnabled val="1"/>
        </dgm:presLayoutVars>
      </dgm:prSet>
      <dgm:spPr/>
    </dgm:pt>
    <dgm:pt modelId="{4FC0282C-3B11-4DDE-A262-8083AB3115DC}" type="pres">
      <dgm:prSet presAssocID="{54A3D858-AC80-48F1-949B-64B4C81383CB}" presName="sp" presStyleCnt="0"/>
      <dgm:spPr/>
    </dgm:pt>
    <dgm:pt modelId="{5177750F-0471-48CC-9821-A120216F8487}" type="pres">
      <dgm:prSet presAssocID="{510EA5F4-B7B7-455B-84E2-4A14336E6292}" presName="composite" presStyleCnt="0"/>
      <dgm:spPr/>
    </dgm:pt>
    <dgm:pt modelId="{EAAC64AC-AB7A-473C-AC8A-F6785307BF01}" type="pres">
      <dgm:prSet presAssocID="{510EA5F4-B7B7-455B-84E2-4A14336E6292}" presName="parentText" presStyleLbl="alignNode1" presStyleIdx="3" presStyleCnt="4">
        <dgm:presLayoutVars>
          <dgm:chMax val="1"/>
          <dgm:bulletEnabled val="1"/>
        </dgm:presLayoutVars>
      </dgm:prSet>
      <dgm:spPr/>
    </dgm:pt>
    <dgm:pt modelId="{10C69734-4E8A-4C4B-AEB4-C288D577F340}" type="pres">
      <dgm:prSet presAssocID="{510EA5F4-B7B7-455B-84E2-4A14336E6292}" presName="descendantText" presStyleLbl="alignAcc1" presStyleIdx="3" presStyleCnt="4">
        <dgm:presLayoutVars>
          <dgm:bulletEnabled val="1"/>
        </dgm:presLayoutVars>
      </dgm:prSet>
      <dgm:spPr/>
    </dgm:pt>
  </dgm:ptLst>
  <dgm:cxnLst>
    <dgm:cxn modelId="{73D9790B-F0B3-46D3-A733-DA619A4787FF}" srcId="{510EA5F4-B7B7-455B-84E2-4A14336E6292}" destId="{78094E12-3610-4B22-868F-F5BC1B0CCDA2}" srcOrd="0" destOrd="0" parTransId="{2F1A66B3-172B-41F4-AC43-4DC7B9BB77A4}" sibTransId="{5DFBA605-6909-4CC9-9D54-0DA371EC15FC}"/>
    <dgm:cxn modelId="{AB65F20B-7082-45C6-B2AF-E19190501E52}" srcId="{F0A99F2A-166A-4C32-8EDE-D7ABEEDC39A0}" destId="{FBCDCB6A-32DA-4871-973F-BEBE2B3DB0F5}" srcOrd="0" destOrd="0" parTransId="{BBE8EDD9-9707-43F1-AFC3-E6C22C0111FB}" sibTransId="{BA47A46D-D268-4CDB-A639-B82F3D0E2843}"/>
    <dgm:cxn modelId="{47E6E924-65D4-4FBB-92F0-726C96259207}" type="presOf" srcId="{40FFBE17-6918-4130-8D3C-3DBCF23CA21B}" destId="{0DCD0FAE-0740-4819-8F51-DA927E712628}" srcOrd="0" destOrd="0" presId="urn:microsoft.com/office/officeart/2005/8/layout/chevron2"/>
    <dgm:cxn modelId="{F870752A-CC3D-4022-A84F-1A380223EF04}" srcId="{510EA5F4-B7B7-455B-84E2-4A14336E6292}" destId="{EA6042F4-6AE2-4690-AF8A-4F8C3D8196D5}" srcOrd="1" destOrd="0" parTransId="{AD669143-706C-40F4-89D7-EA9CF1332812}" sibTransId="{44D9D461-68B8-496D-A9E9-90CEAED3D0D9}"/>
    <dgm:cxn modelId="{FE608B2E-9A28-4C2A-B4AF-32B6A15B37E1}" srcId="{515023D0-CBDE-4A91-8356-EE1EF78F6C6A}" destId="{C781BFB0-C35F-4FC6-BA48-FAC33C9DB66C}" srcOrd="1" destOrd="0" parTransId="{5ACDA49D-7674-4D8C-B44F-4A25956CB05A}" sibTransId="{B3C5FDC3-42DC-48AA-BB5F-796260C96B4E}"/>
    <dgm:cxn modelId="{0BBA6B69-2CFA-48A6-8340-7903206FDB7A}" srcId="{FB56F5A4-E8C5-4062-AE08-D05CCE6CEA7B}" destId="{9893DF71-BB73-48FE-9C07-3685468F388C}" srcOrd="0" destOrd="0" parTransId="{C5B30A0F-F265-4A76-8D44-821B890C06C8}" sibTransId="{62EDA60E-B835-4396-8198-6AA9A8EACE21}"/>
    <dgm:cxn modelId="{CB7CC14A-7040-4223-98E3-C7F7F040370D}" type="presOf" srcId="{78094E12-3610-4B22-868F-F5BC1B0CCDA2}" destId="{10C69734-4E8A-4C4B-AEB4-C288D577F340}" srcOrd="0" destOrd="0" presId="urn:microsoft.com/office/officeart/2005/8/layout/chevron2"/>
    <dgm:cxn modelId="{6694CB71-18B7-4369-8A69-0AE06C5CE1EE}" srcId="{515023D0-CBDE-4A91-8356-EE1EF78F6C6A}" destId="{F0A99F2A-166A-4C32-8EDE-D7ABEEDC39A0}" srcOrd="0" destOrd="0" parTransId="{8BB99F91-42D3-4D81-9DD8-23B0AE06FDC6}" sibTransId="{1325316F-8316-4C38-B5BB-776FEF8ADED2}"/>
    <dgm:cxn modelId="{5AB39756-94CB-4A67-95A6-CF4C07643CDC}" type="presOf" srcId="{B783E95F-C737-4FE0-8550-5BF4AAB8E3EA}" destId="{7D0BB9B5-BB19-46E6-A6F0-5BE57B9CC048}" srcOrd="0" destOrd="1" presId="urn:microsoft.com/office/officeart/2005/8/layout/chevron2"/>
    <dgm:cxn modelId="{65DF577E-F837-447E-8084-F3CAA496B662}" srcId="{F0A99F2A-166A-4C32-8EDE-D7ABEEDC39A0}" destId="{B783E95F-C737-4FE0-8550-5BF4AAB8E3EA}" srcOrd="1" destOrd="0" parTransId="{3B02F839-E66B-43DD-8177-0CE6C2400C34}" sibTransId="{ACFDDC9A-1822-4110-833F-8519C6939541}"/>
    <dgm:cxn modelId="{B7414E7F-C8AD-4F70-8D36-B9835CD09CC4}" type="presOf" srcId="{C781BFB0-C35F-4FC6-BA48-FAC33C9DB66C}" destId="{054E799A-382E-486E-931C-52E592D6359B}" srcOrd="0" destOrd="0" presId="urn:microsoft.com/office/officeart/2005/8/layout/chevron2"/>
    <dgm:cxn modelId="{217E7592-7E1C-4442-8B2F-E5472E3A1DA0}" type="presOf" srcId="{F0A99F2A-166A-4C32-8EDE-D7ABEEDC39A0}" destId="{983EC9FA-D14E-4B80-A4EF-69A6CDB52B11}" srcOrd="0" destOrd="0" presId="urn:microsoft.com/office/officeart/2005/8/layout/chevron2"/>
    <dgm:cxn modelId="{32DD69B6-9236-40FC-8517-6BC245999745}" type="presOf" srcId="{9893DF71-BB73-48FE-9C07-3685468F388C}" destId="{B1B38A01-3C3F-44E4-BF1B-81B7E8788335}" srcOrd="0" destOrd="0" presId="urn:microsoft.com/office/officeart/2005/8/layout/chevron2"/>
    <dgm:cxn modelId="{29BB63BF-1CC6-4637-B540-EBE25E12C93E}" type="presOf" srcId="{EA6042F4-6AE2-4690-AF8A-4F8C3D8196D5}" destId="{10C69734-4E8A-4C4B-AEB4-C288D577F340}" srcOrd="0" destOrd="1" presId="urn:microsoft.com/office/officeart/2005/8/layout/chevron2"/>
    <dgm:cxn modelId="{27CF5CC4-D896-4C18-9A16-BFA71F498AB4}" srcId="{515023D0-CBDE-4A91-8356-EE1EF78F6C6A}" destId="{FB56F5A4-E8C5-4062-AE08-D05CCE6CEA7B}" srcOrd="2" destOrd="0" parTransId="{AF23AF5B-103A-4E66-9BCB-1FF8FD908B0E}" sibTransId="{54A3D858-AC80-48F1-949B-64B4C81383CB}"/>
    <dgm:cxn modelId="{460497C5-0CC5-47E5-BA02-27DEAB1F6FFD}" type="presOf" srcId="{515023D0-CBDE-4A91-8356-EE1EF78F6C6A}" destId="{367E84BB-B6DB-4C04-98EF-3467378D3F7E}" srcOrd="0" destOrd="0" presId="urn:microsoft.com/office/officeart/2005/8/layout/chevron2"/>
    <dgm:cxn modelId="{91EF32D6-D094-4AB7-9F77-787A73C24B69}" type="presOf" srcId="{FB56F5A4-E8C5-4062-AE08-D05CCE6CEA7B}" destId="{3B40E51A-A9C6-420D-81CB-A76182F0491E}" srcOrd="0" destOrd="0" presId="urn:microsoft.com/office/officeart/2005/8/layout/chevron2"/>
    <dgm:cxn modelId="{2178E2D6-4A28-4885-97FA-6CB1B8AD176F}" srcId="{C781BFB0-C35F-4FC6-BA48-FAC33C9DB66C}" destId="{40FFBE17-6918-4130-8D3C-3DBCF23CA21B}" srcOrd="0" destOrd="0" parTransId="{E0E98D69-294C-473D-A5AF-567B465387EC}" sibTransId="{DBE3C2CC-8B1B-40DA-89B0-BCB15CA6184B}"/>
    <dgm:cxn modelId="{6D6C31DC-D44E-4CBB-BBF6-0BAA464C05CD}" type="presOf" srcId="{FBCDCB6A-32DA-4871-973F-BEBE2B3DB0F5}" destId="{7D0BB9B5-BB19-46E6-A6F0-5BE57B9CC048}" srcOrd="0" destOrd="0" presId="urn:microsoft.com/office/officeart/2005/8/layout/chevron2"/>
    <dgm:cxn modelId="{C29868E5-B4B1-4666-BCC3-A61A9EC4CB8E}" srcId="{515023D0-CBDE-4A91-8356-EE1EF78F6C6A}" destId="{510EA5F4-B7B7-455B-84E2-4A14336E6292}" srcOrd="3" destOrd="0" parTransId="{3C8FE1CF-4C4B-431F-BF38-58A5CE7610B6}" sibTransId="{AC0A148D-D362-4D7B-ABC4-034702C212A7}"/>
    <dgm:cxn modelId="{37E8E6E8-38B5-4B4C-9C91-EB0EE17B4B48}" type="presOf" srcId="{510EA5F4-B7B7-455B-84E2-4A14336E6292}" destId="{EAAC64AC-AB7A-473C-AC8A-F6785307BF01}" srcOrd="0" destOrd="0" presId="urn:microsoft.com/office/officeart/2005/8/layout/chevron2"/>
    <dgm:cxn modelId="{88046ECA-AAD3-4786-8EAF-C521111B1EB5}" type="presParOf" srcId="{367E84BB-B6DB-4C04-98EF-3467378D3F7E}" destId="{72B2B61F-2154-4F7A-BA40-E8E835303FBA}" srcOrd="0" destOrd="0" presId="urn:microsoft.com/office/officeart/2005/8/layout/chevron2"/>
    <dgm:cxn modelId="{BF04ED50-AAA8-491F-A21C-44BAEF3F878B}" type="presParOf" srcId="{72B2B61F-2154-4F7A-BA40-E8E835303FBA}" destId="{983EC9FA-D14E-4B80-A4EF-69A6CDB52B11}" srcOrd="0" destOrd="0" presId="urn:microsoft.com/office/officeart/2005/8/layout/chevron2"/>
    <dgm:cxn modelId="{EFCC08C8-550C-41C3-937A-6F549054A39B}" type="presParOf" srcId="{72B2B61F-2154-4F7A-BA40-E8E835303FBA}" destId="{7D0BB9B5-BB19-46E6-A6F0-5BE57B9CC048}" srcOrd="1" destOrd="0" presId="urn:microsoft.com/office/officeart/2005/8/layout/chevron2"/>
    <dgm:cxn modelId="{FE682EA0-05D3-41DA-B9CC-3EB0CC072C1C}" type="presParOf" srcId="{367E84BB-B6DB-4C04-98EF-3467378D3F7E}" destId="{39D9D96F-9AFC-4F2A-A527-EAB908BB96B6}" srcOrd="1" destOrd="0" presId="urn:microsoft.com/office/officeart/2005/8/layout/chevron2"/>
    <dgm:cxn modelId="{8E0FF79C-3257-488C-BBB5-C2262D815EE4}" type="presParOf" srcId="{367E84BB-B6DB-4C04-98EF-3467378D3F7E}" destId="{288AB373-C08F-46F0-A922-A022F1D5D51E}" srcOrd="2" destOrd="0" presId="urn:microsoft.com/office/officeart/2005/8/layout/chevron2"/>
    <dgm:cxn modelId="{032D83D0-EF08-4562-B1D9-4073CCF3F2E9}" type="presParOf" srcId="{288AB373-C08F-46F0-A922-A022F1D5D51E}" destId="{054E799A-382E-486E-931C-52E592D6359B}" srcOrd="0" destOrd="0" presId="urn:microsoft.com/office/officeart/2005/8/layout/chevron2"/>
    <dgm:cxn modelId="{2C2374EF-94D5-4684-A9C4-3B78810069F1}" type="presParOf" srcId="{288AB373-C08F-46F0-A922-A022F1D5D51E}" destId="{0DCD0FAE-0740-4819-8F51-DA927E712628}" srcOrd="1" destOrd="0" presId="urn:microsoft.com/office/officeart/2005/8/layout/chevron2"/>
    <dgm:cxn modelId="{0163B6F8-60B8-4DFB-8C5E-C5165B2262F2}" type="presParOf" srcId="{367E84BB-B6DB-4C04-98EF-3467378D3F7E}" destId="{4513DCF1-7D54-4265-BD46-68664159952A}" srcOrd="3" destOrd="0" presId="urn:microsoft.com/office/officeart/2005/8/layout/chevron2"/>
    <dgm:cxn modelId="{5691158C-A185-4ADC-832D-F9681EDA37B6}" type="presParOf" srcId="{367E84BB-B6DB-4C04-98EF-3467378D3F7E}" destId="{F6B27373-F9C7-44C1-992A-63B33B527A52}" srcOrd="4" destOrd="0" presId="urn:microsoft.com/office/officeart/2005/8/layout/chevron2"/>
    <dgm:cxn modelId="{8A006274-814B-40AF-91DB-1BE251183BAE}" type="presParOf" srcId="{F6B27373-F9C7-44C1-992A-63B33B527A52}" destId="{3B40E51A-A9C6-420D-81CB-A76182F0491E}" srcOrd="0" destOrd="0" presId="urn:microsoft.com/office/officeart/2005/8/layout/chevron2"/>
    <dgm:cxn modelId="{71CFED03-E17A-4D58-8746-75F6D4FF57ED}" type="presParOf" srcId="{F6B27373-F9C7-44C1-992A-63B33B527A52}" destId="{B1B38A01-3C3F-44E4-BF1B-81B7E8788335}" srcOrd="1" destOrd="0" presId="urn:microsoft.com/office/officeart/2005/8/layout/chevron2"/>
    <dgm:cxn modelId="{FC2EA562-BC0F-44F9-B996-810039EA3893}" type="presParOf" srcId="{367E84BB-B6DB-4C04-98EF-3467378D3F7E}" destId="{4FC0282C-3B11-4DDE-A262-8083AB3115DC}" srcOrd="5" destOrd="0" presId="urn:microsoft.com/office/officeart/2005/8/layout/chevron2"/>
    <dgm:cxn modelId="{F7CE6199-33F3-4C1D-8E6F-7B763F52C747}" type="presParOf" srcId="{367E84BB-B6DB-4C04-98EF-3467378D3F7E}" destId="{5177750F-0471-48CC-9821-A120216F8487}" srcOrd="6" destOrd="0" presId="urn:microsoft.com/office/officeart/2005/8/layout/chevron2"/>
    <dgm:cxn modelId="{0C8BB5AE-011A-4E6B-A306-F35B1852A860}" type="presParOf" srcId="{5177750F-0471-48CC-9821-A120216F8487}" destId="{EAAC64AC-AB7A-473C-AC8A-F6785307BF01}" srcOrd="0" destOrd="0" presId="urn:microsoft.com/office/officeart/2005/8/layout/chevron2"/>
    <dgm:cxn modelId="{23E9EE22-186E-4804-BC59-E39147F492CC}" type="presParOf" srcId="{5177750F-0471-48CC-9821-A120216F8487}" destId="{10C69734-4E8A-4C4B-AEB4-C288D577F340}"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50A14F8-BCF9-4AE0-A97D-037CF776482C}" type="doc">
      <dgm:prSet loTypeId="urn:microsoft.com/office/officeart/2005/8/layout/chevron1" loCatId="process" qsTypeId="urn:microsoft.com/office/officeart/2005/8/quickstyle/simple1" qsCatId="simple" csTypeId="urn:microsoft.com/office/officeart/2005/8/colors/colorful1" csCatId="colorful" phldr="1"/>
      <dgm:spPr/>
    </dgm:pt>
    <dgm:pt modelId="{F221F3E6-FA9E-4666-BD8A-220F957191FE}">
      <dgm:prSet phldrT="[Text]"/>
      <dgm:spPr/>
      <dgm:t>
        <a:bodyPr/>
        <a:lstStyle/>
        <a:p>
          <a:r>
            <a:rPr lang="en-US" dirty="0"/>
            <a:t>Year 1</a:t>
          </a:r>
        </a:p>
      </dgm:t>
    </dgm:pt>
    <dgm:pt modelId="{942A61CE-20F7-480E-8866-13273838B5D2}" type="parTrans" cxnId="{ADD0B66A-65BC-400F-902D-C0A915009888}">
      <dgm:prSet/>
      <dgm:spPr/>
      <dgm:t>
        <a:bodyPr/>
        <a:lstStyle/>
        <a:p>
          <a:endParaRPr lang="en-US"/>
        </a:p>
      </dgm:t>
    </dgm:pt>
    <dgm:pt modelId="{DBDE5EF9-4E50-4699-943C-DC1126D1D32C}" type="sibTrans" cxnId="{ADD0B66A-65BC-400F-902D-C0A915009888}">
      <dgm:prSet/>
      <dgm:spPr/>
      <dgm:t>
        <a:bodyPr/>
        <a:lstStyle/>
        <a:p>
          <a:endParaRPr lang="en-US"/>
        </a:p>
      </dgm:t>
    </dgm:pt>
    <dgm:pt modelId="{073D19DB-B489-4B2A-BBF7-7CBA0D01BC55}">
      <dgm:prSet phldrT="[Text]"/>
      <dgm:spPr/>
      <dgm:t>
        <a:bodyPr/>
        <a:lstStyle/>
        <a:p>
          <a:r>
            <a:rPr lang="en-US" dirty="0"/>
            <a:t>Year 2</a:t>
          </a:r>
        </a:p>
      </dgm:t>
    </dgm:pt>
    <dgm:pt modelId="{EA29B748-92BD-4E6C-BD00-796B640F0512}" type="parTrans" cxnId="{EE22FB14-5256-443A-8D6A-47D49B9ECFF2}">
      <dgm:prSet/>
      <dgm:spPr/>
      <dgm:t>
        <a:bodyPr/>
        <a:lstStyle/>
        <a:p>
          <a:endParaRPr lang="en-US"/>
        </a:p>
      </dgm:t>
    </dgm:pt>
    <dgm:pt modelId="{B5199114-B646-4C62-BD53-99D5B1B01805}" type="sibTrans" cxnId="{EE22FB14-5256-443A-8D6A-47D49B9ECFF2}">
      <dgm:prSet/>
      <dgm:spPr/>
      <dgm:t>
        <a:bodyPr/>
        <a:lstStyle/>
        <a:p>
          <a:endParaRPr lang="en-US"/>
        </a:p>
      </dgm:t>
    </dgm:pt>
    <dgm:pt modelId="{1C673B2E-EBC1-4216-8A70-A93EA5BEBECF}">
      <dgm:prSet phldrT="[Text]"/>
      <dgm:spPr/>
      <dgm:t>
        <a:bodyPr/>
        <a:lstStyle/>
        <a:p>
          <a:r>
            <a:rPr lang="en-US" dirty="0"/>
            <a:t>Year 3</a:t>
          </a:r>
        </a:p>
      </dgm:t>
    </dgm:pt>
    <dgm:pt modelId="{C71FE70B-C0F5-4C56-9400-D8E7C4D5F0AB}" type="parTrans" cxnId="{62B1E81E-85F8-499E-A86D-70FFB2C72168}">
      <dgm:prSet/>
      <dgm:spPr/>
      <dgm:t>
        <a:bodyPr/>
        <a:lstStyle/>
        <a:p>
          <a:endParaRPr lang="en-US"/>
        </a:p>
      </dgm:t>
    </dgm:pt>
    <dgm:pt modelId="{62D53818-9232-41BC-B213-8E72266364A4}" type="sibTrans" cxnId="{62B1E81E-85F8-499E-A86D-70FFB2C72168}">
      <dgm:prSet/>
      <dgm:spPr/>
      <dgm:t>
        <a:bodyPr/>
        <a:lstStyle/>
        <a:p>
          <a:endParaRPr lang="en-US"/>
        </a:p>
      </dgm:t>
    </dgm:pt>
    <dgm:pt modelId="{723E982B-293F-4C32-9DB5-264F9ED40049}">
      <dgm:prSet phldrT="[Text]"/>
      <dgm:spPr/>
      <dgm:t>
        <a:bodyPr/>
        <a:lstStyle/>
        <a:p>
          <a:r>
            <a:rPr lang="en-US" dirty="0"/>
            <a:t>Year 4</a:t>
          </a:r>
        </a:p>
      </dgm:t>
    </dgm:pt>
    <dgm:pt modelId="{39F6D6C3-5F13-4346-A625-77E58B7D12D0}" type="parTrans" cxnId="{3BDE7AD0-F726-4218-9031-F8FCBC5591BB}">
      <dgm:prSet/>
      <dgm:spPr/>
      <dgm:t>
        <a:bodyPr/>
        <a:lstStyle/>
        <a:p>
          <a:endParaRPr lang="en-US"/>
        </a:p>
      </dgm:t>
    </dgm:pt>
    <dgm:pt modelId="{148B9357-ABA8-439B-94A9-CB1058D888A1}" type="sibTrans" cxnId="{3BDE7AD0-F726-4218-9031-F8FCBC5591BB}">
      <dgm:prSet/>
      <dgm:spPr/>
      <dgm:t>
        <a:bodyPr/>
        <a:lstStyle/>
        <a:p>
          <a:endParaRPr lang="en-US"/>
        </a:p>
      </dgm:t>
    </dgm:pt>
    <dgm:pt modelId="{C24F522D-AF17-4B9B-8770-0AAF4329AF19}">
      <dgm:prSet phldrT="[Text]"/>
      <dgm:spPr/>
      <dgm:t>
        <a:bodyPr/>
        <a:lstStyle/>
        <a:p>
          <a:r>
            <a:rPr lang="en-US" dirty="0"/>
            <a:t>Year 5</a:t>
          </a:r>
        </a:p>
      </dgm:t>
    </dgm:pt>
    <dgm:pt modelId="{101D1301-0953-42E9-9FE5-7630DE302748}" type="parTrans" cxnId="{20D76198-BB54-4E6F-990C-378087C69445}">
      <dgm:prSet/>
      <dgm:spPr/>
      <dgm:t>
        <a:bodyPr/>
        <a:lstStyle/>
        <a:p>
          <a:endParaRPr lang="en-US"/>
        </a:p>
      </dgm:t>
    </dgm:pt>
    <dgm:pt modelId="{5876852C-A9F6-43FA-8A45-4A18944BBD76}" type="sibTrans" cxnId="{20D76198-BB54-4E6F-990C-378087C69445}">
      <dgm:prSet/>
      <dgm:spPr/>
      <dgm:t>
        <a:bodyPr/>
        <a:lstStyle/>
        <a:p>
          <a:endParaRPr lang="en-US"/>
        </a:p>
      </dgm:t>
    </dgm:pt>
    <dgm:pt modelId="{0D524997-4DCF-4EAA-A0D4-230ABFF611FA}">
      <dgm:prSet phldrT="[Text]"/>
      <dgm:spPr>
        <a:solidFill>
          <a:schemeClr val="accent1"/>
        </a:solidFill>
      </dgm:spPr>
      <dgm:t>
        <a:bodyPr/>
        <a:lstStyle/>
        <a:p>
          <a:r>
            <a:rPr lang="en-US" dirty="0"/>
            <a:t>Year 6</a:t>
          </a:r>
        </a:p>
      </dgm:t>
    </dgm:pt>
    <dgm:pt modelId="{03B1B9E2-9C44-48CA-B3FE-9DB17592021C}" type="parTrans" cxnId="{32D77E74-64EC-4350-960B-417A441C4A60}">
      <dgm:prSet/>
      <dgm:spPr/>
      <dgm:t>
        <a:bodyPr/>
        <a:lstStyle/>
        <a:p>
          <a:endParaRPr lang="en-US"/>
        </a:p>
      </dgm:t>
    </dgm:pt>
    <dgm:pt modelId="{F8C0F1FE-0351-4DC4-B746-AA558327A862}" type="sibTrans" cxnId="{32D77E74-64EC-4350-960B-417A441C4A60}">
      <dgm:prSet/>
      <dgm:spPr/>
      <dgm:t>
        <a:bodyPr/>
        <a:lstStyle/>
        <a:p>
          <a:endParaRPr lang="en-US"/>
        </a:p>
      </dgm:t>
    </dgm:pt>
    <dgm:pt modelId="{7AEDE057-0C73-466D-B89A-8E2ACFAFFACE}">
      <dgm:prSet phldrT="[Text]"/>
      <dgm:spPr>
        <a:solidFill>
          <a:schemeClr val="accent2"/>
        </a:solidFill>
      </dgm:spPr>
      <dgm:t>
        <a:bodyPr/>
        <a:lstStyle/>
        <a:p>
          <a:r>
            <a:rPr lang="en-US" dirty="0"/>
            <a:t>Year 7*</a:t>
          </a:r>
        </a:p>
      </dgm:t>
    </dgm:pt>
    <dgm:pt modelId="{DCB736C3-BEE9-42C7-BDA2-58CB014774D0}" type="parTrans" cxnId="{F52FD736-50D8-42E8-A1A1-806B060CF6C8}">
      <dgm:prSet/>
      <dgm:spPr/>
      <dgm:t>
        <a:bodyPr/>
        <a:lstStyle/>
        <a:p>
          <a:endParaRPr lang="en-US"/>
        </a:p>
      </dgm:t>
    </dgm:pt>
    <dgm:pt modelId="{16692FE7-800D-4758-AE2E-9B385AA8DAF2}" type="sibTrans" cxnId="{F52FD736-50D8-42E8-A1A1-806B060CF6C8}">
      <dgm:prSet/>
      <dgm:spPr/>
      <dgm:t>
        <a:bodyPr/>
        <a:lstStyle/>
        <a:p>
          <a:endParaRPr lang="en-US"/>
        </a:p>
      </dgm:t>
    </dgm:pt>
    <dgm:pt modelId="{12F90615-C2F6-4EF3-8E88-C20E38511268}" type="pres">
      <dgm:prSet presAssocID="{950A14F8-BCF9-4AE0-A97D-037CF776482C}" presName="Name0" presStyleCnt="0">
        <dgm:presLayoutVars>
          <dgm:dir/>
          <dgm:animLvl val="lvl"/>
          <dgm:resizeHandles val="exact"/>
        </dgm:presLayoutVars>
      </dgm:prSet>
      <dgm:spPr/>
    </dgm:pt>
    <dgm:pt modelId="{A3AFE067-7240-433B-BB35-8B82BB3183FC}" type="pres">
      <dgm:prSet presAssocID="{F221F3E6-FA9E-4666-BD8A-220F957191FE}" presName="parTxOnly" presStyleLbl="node1" presStyleIdx="0" presStyleCnt="7">
        <dgm:presLayoutVars>
          <dgm:chMax val="0"/>
          <dgm:chPref val="0"/>
          <dgm:bulletEnabled val="1"/>
        </dgm:presLayoutVars>
      </dgm:prSet>
      <dgm:spPr/>
    </dgm:pt>
    <dgm:pt modelId="{60730945-4D91-4340-A365-2D64D61025FF}" type="pres">
      <dgm:prSet presAssocID="{DBDE5EF9-4E50-4699-943C-DC1126D1D32C}" presName="parTxOnlySpace" presStyleCnt="0"/>
      <dgm:spPr/>
    </dgm:pt>
    <dgm:pt modelId="{9E6AED74-95C1-448A-8F7A-FE692C3489BA}" type="pres">
      <dgm:prSet presAssocID="{073D19DB-B489-4B2A-BBF7-7CBA0D01BC55}" presName="parTxOnly" presStyleLbl="node1" presStyleIdx="1" presStyleCnt="7">
        <dgm:presLayoutVars>
          <dgm:chMax val="0"/>
          <dgm:chPref val="0"/>
          <dgm:bulletEnabled val="1"/>
        </dgm:presLayoutVars>
      </dgm:prSet>
      <dgm:spPr/>
    </dgm:pt>
    <dgm:pt modelId="{32089520-DFEF-4F69-B646-B4140F06A948}" type="pres">
      <dgm:prSet presAssocID="{B5199114-B646-4C62-BD53-99D5B1B01805}" presName="parTxOnlySpace" presStyleCnt="0"/>
      <dgm:spPr/>
    </dgm:pt>
    <dgm:pt modelId="{CABA65BA-4E09-484D-88CA-E248E8460D2B}" type="pres">
      <dgm:prSet presAssocID="{1C673B2E-EBC1-4216-8A70-A93EA5BEBECF}" presName="parTxOnly" presStyleLbl="node1" presStyleIdx="2" presStyleCnt="7">
        <dgm:presLayoutVars>
          <dgm:chMax val="0"/>
          <dgm:chPref val="0"/>
          <dgm:bulletEnabled val="1"/>
        </dgm:presLayoutVars>
      </dgm:prSet>
      <dgm:spPr/>
    </dgm:pt>
    <dgm:pt modelId="{68A30067-3416-4E6E-9CA5-660CC939C6B2}" type="pres">
      <dgm:prSet presAssocID="{62D53818-9232-41BC-B213-8E72266364A4}" presName="parTxOnlySpace" presStyleCnt="0"/>
      <dgm:spPr/>
    </dgm:pt>
    <dgm:pt modelId="{23BD87BC-E492-4D87-90AB-21C025101B96}" type="pres">
      <dgm:prSet presAssocID="{723E982B-293F-4C32-9DB5-264F9ED40049}" presName="parTxOnly" presStyleLbl="node1" presStyleIdx="3" presStyleCnt="7">
        <dgm:presLayoutVars>
          <dgm:chMax val="0"/>
          <dgm:chPref val="0"/>
          <dgm:bulletEnabled val="1"/>
        </dgm:presLayoutVars>
      </dgm:prSet>
      <dgm:spPr/>
    </dgm:pt>
    <dgm:pt modelId="{F391BF19-42BE-48F6-966D-E4DF24946283}" type="pres">
      <dgm:prSet presAssocID="{148B9357-ABA8-439B-94A9-CB1058D888A1}" presName="parTxOnlySpace" presStyleCnt="0"/>
      <dgm:spPr/>
    </dgm:pt>
    <dgm:pt modelId="{AC7273D4-8609-4CBB-B526-5DAD59AA3CB3}" type="pres">
      <dgm:prSet presAssocID="{C24F522D-AF17-4B9B-8770-0AAF4329AF19}" presName="parTxOnly" presStyleLbl="node1" presStyleIdx="4" presStyleCnt="7">
        <dgm:presLayoutVars>
          <dgm:chMax val="0"/>
          <dgm:chPref val="0"/>
          <dgm:bulletEnabled val="1"/>
        </dgm:presLayoutVars>
      </dgm:prSet>
      <dgm:spPr/>
    </dgm:pt>
    <dgm:pt modelId="{DCD289C5-6AE8-4BB2-8965-734BE36EBFB0}" type="pres">
      <dgm:prSet presAssocID="{5876852C-A9F6-43FA-8A45-4A18944BBD76}" presName="parTxOnlySpace" presStyleCnt="0"/>
      <dgm:spPr/>
    </dgm:pt>
    <dgm:pt modelId="{9A08B09D-A8E3-4259-BF8D-BBACD7299A04}" type="pres">
      <dgm:prSet presAssocID="{0D524997-4DCF-4EAA-A0D4-230ABFF611FA}" presName="parTxOnly" presStyleLbl="node1" presStyleIdx="5" presStyleCnt="7">
        <dgm:presLayoutVars>
          <dgm:chMax val="0"/>
          <dgm:chPref val="0"/>
          <dgm:bulletEnabled val="1"/>
        </dgm:presLayoutVars>
      </dgm:prSet>
      <dgm:spPr/>
    </dgm:pt>
    <dgm:pt modelId="{80FC974C-92B4-46A3-8762-A2F28207FAB1}" type="pres">
      <dgm:prSet presAssocID="{F8C0F1FE-0351-4DC4-B746-AA558327A862}" presName="parTxOnlySpace" presStyleCnt="0"/>
      <dgm:spPr/>
    </dgm:pt>
    <dgm:pt modelId="{8F955904-3969-4238-BA9A-7AD77F4A5F77}" type="pres">
      <dgm:prSet presAssocID="{7AEDE057-0C73-466D-B89A-8E2ACFAFFACE}" presName="parTxOnly" presStyleLbl="node1" presStyleIdx="6" presStyleCnt="7">
        <dgm:presLayoutVars>
          <dgm:chMax val="0"/>
          <dgm:chPref val="0"/>
          <dgm:bulletEnabled val="1"/>
        </dgm:presLayoutVars>
      </dgm:prSet>
      <dgm:spPr/>
    </dgm:pt>
  </dgm:ptLst>
  <dgm:cxnLst>
    <dgm:cxn modelId="{6D473F06-15DE-4C92-8765-02D6F1F1D2C6}" type="presOf" srcId="{950A14F8-BCF9-4AE0-A97D-037CF776482C}" destId="{12F90615-C2F6-4EF3-8E88-C20E38511268}" srcOrd="0" destOrd="0" presId="urn:microsoft.com/office/officeart/2005/8/layout/chevron1"/>
    <dgm:cxn modelId="{F01AF40D-4D8C-46E7-AA77-A22469DBFBE0}" type="presOf" srcId="{F221F3E6-FA9E-4666-BD8A-220F957191FE}" destId="{A3AFE067-7240-433B-BB35-8B82BB3183FC}" srcOrd="0" destOrd="0" presId="urn:microsoft.com/office/officeart/2005/8/layout/chevron1"/>
    <dgm:cxn modelId="{EE22FB14-5256-443A-8D6A-47D49B9ECFF2}" srcId="{950A14F8-BCF9-4AE0-A97D-037CF776482C}" destId="{073D19DB-B489-4B2A-BBF7-7CBA0D01BC55}" srcOrd="1" destOrd="0" parTransId="{EA29B748-92BD-4E6C-BD00-796B640F0512}" sibTransId="{B5199114-B646-4C62-BD53-99D5B1B01805}"/>
    <dgm:cxn modelId="{3EBC961A-2AA3-41E6-BE1E-D80F73AD36B7}" type="presOf" srcId="{073D19DB-B489-4B2A-BBF7-7CBA0D01BC55}" destId="{9E6AED74-95C1-448A-8F7A-FE692C3489BA}" srcOrd="0" destOrd="0" presId="urn:microsoft.com/office/officeart/2005/8/layout/chevron1"/>
    <dgm:cxn modelId="{62B1E81E-85F8-499E-A86D-70FFB2C72168}" srcId="{950A14F8-BCF9-4AE0-A97D-037CF776482C}" destId="{1C673B2E-EBC1-4216-8A70-A93EA5BEBECF}" srcOrd="2" destOrd="0" parTransId="{C71FE70B-C0F5-4C56-9400-D8E7C4D5F0AB}" sibTransId="{62D53818-9232-41BC-B213-8E72266364A4}"/>
    <dgm:cxn modelId="{F52FD736-50D8-42E8-A1A1-806B060CF6C8}" srcId="{950A14F8-BCF9-4AE0-A97D-037CF776482C}" destId="{7AEDE057-0C73-466D-B89A-8E2ACFAFFACE}" srcOrd="6" destOrd="0" parTransId="{DCB736C3-BEE9-42C7-BDA2-58CB014774D0}" sibTransId="{16692FE7-800D-4758-AE2E-9B385AA8DAF2}"/>
    <dgm:cxn modelId="{A003283A-7ED3-4274-A80E-20932DDDB270}" type="presOf" srcId="{7AEDE057-0C73-466D-B89A-8E2ACFAFFACE}" destId="{8F955904-3969-4238-BA9A-7AD77F4A5F77}" srcOrd="0" destOrd="0" presId="urn:microsoft.com/office/officeart/2005/8/layout/chevron1"/>
    <dgm:cxn modelId="{4C8CAF5E-C4EB-4220-8998-FC88B96BC4FA}" type="presOf" srcId="{1C673B2E-EBC1-4216-8A70-A93EA5BEBECF}" destId="{CABA65BA-4E09-484D-88CA-E248E8460D2B}" srcOrd="0" destOrd="0" presId="urn:microsoft.com/office/officeart/2005/8/layout/chevron1"/>
    <dgm:cxn modelId="{ADD0B66A-65BC-400F-902D-C0A915009888}" srcId="{950A14F8-BCF9-4AE0-A97D-037CF776482C}" destId="{F221F3E6-FA9E-4666-BD8A-220F957191FE}" srcOrd="0" destOrd="0" parTransId="{942A61CE-20F7-480E-8866-13273838B5D2}" sibTransId="{DBDE5EF9-4E50-4699-943C-DC1126D1D32C}"/>
    <dgm:cxn modelId="{32D77E74-64EC-4350-960B-417A441C4A60}" srcId="{950A14F8-BCF9-4AE0-A97D-037CF776482C}" destId="{0D524997-4DCF-4EAA-A0D4-230ABFF611FA}" srcOrd="5" destOrd="0" parTransId="{03B1B9E2-9C44-48CA-B3FE-9DB17592021C}" sibTransId="{F8C0F1FE-0351-4DC4-B746-AA558327A862}"/>
    <dgm:cxn modelId="{FC07707B-F071-4ABD-99AE-E60F68AD56F7}" type="presOf" srcId="{723E982B-293F-4C32-9DB5-264F9ED40049}" destId="{23BD87BC-E492-4D87-90AB-21C025101B96}" srcOrd="0" destOrd="0" presId="urn:microsoft.com/office/officeart/2005/8/layout/chevron1"/>
    <dgm:cxn modelId="{F542337C-90FE-47B3-9412-D5B82E1FFDF4}" type="presOf" srcId="{0D524997-4DCF-4EAA-A0D4-230ABFF611FA}" destId="{9A08B09D-A8E3-4259-BF8D-BBACD7299A04}" srcOrd="0" destOrd="0" presId="urn:microsoft.com/office/officeart/2005/8/layout/chevron1"/>
    <dgm:cxn modelId="{20D76198-BB54-4E6F-990C-378087C69445}" srcId="{950A14F8-BCF9-4AE0-A97D-037CF776482C}" destId="{C24F522D-AF17-4B9B-8770-0AAF4329AF19}" srcOrd="4" destOrd="0" parTransId="{101D1301-0953-42E9-9FE5-7630DE302748}" sibTransId="{5876852C-A9F6-43FA-8A45-4A18944BBD76}"/>
    <dgm:cxn modelId="{3BDE7AD0-F726-4218-9031-F8FCBC5591BB}" srcId="{950A14F8-BCF9-4AE0-A97D-037CF776482C}" destId="{723E982B-293F-4C32-9DB5-264F9ED40049}" srcOrd="3" destOrd="0" parTransId="{39F6D6C3-5F13-4346-A625-77E58B7D12D0}" sibTransId="{148B9357-ABA8-439B-94A9-CB1058D888A1}"/>
    <dgm:cxn modelId="{6D9057E1-88C8-4D57-9FB1-19C6098070EC}" type="presOf" srcId="{C24F522D-AF17-4B9B-8770-0AAF4329AF19}" destId="{AC7273D4-8609-4CBB-B526-5DAD59AA3CB3}" srcOrd="0" destOrd="0" presId="urn:microsoft.com/office/officeart/2005/8/layout/chevron1"/>
    <dgm:cxn modelId="{28C39F78-4B3E-4B41-B264-0A98CDEF2F3F}" type="presParOf" srcId="{12F90615-C2F6-4EF3-8E88-C20E38511268}" destId="{A3AFE067-7240-433B-BB35-8B82BB3183FC}" srcOrd="0" destOrd="0" presId="urn:microsoft.com/office/officeart/2005/8/layout/chevron1"/>
    <dgm:cxn modelId="{C28F9C84-D2C1-45B0-9489-C8CCBC68A858}" type="presParOf" srcId="{12F90615-C2F6-4EF3-8E88-C20E38511268}" destId="{60730945-4D91-4340-A365-2D64D61025FF}" srcOrd="1" destOrd="0" presId="urn:microsoft.com/office/officeart/2005/8/layout/chevron1"/>
    <dgm:cxn modelId="{4E09B092-16FA-4993-A66B-7B3605468694}" type="presParOf" srcId="{12F90615-C2F6-4EF3-8E88-C20E38511268}" destId="{9E6AED74-95C1-448A-8F7A-FE692C3489BA}" srcOrd="2" destOrd="0" presId="urn:microsoft.com/office/officeart/2005/8/layout/chevron1"/>
    <dgm:cxn modelId="{93B2B9D4-0D22-4D6F-B302-2AA5F95656F3}" type="presParOf" srcId="{12F90615-C2F6-4EF3-8E88-C20E38511268}" destId="{32089520-DFEF-4F69-B646-B4140F06A948}" srcOrd="3" destOrd="0" presId="urn:microsoft.com/office/officeart/2005/8/layout/chevron1"/>
    <dgm:cxn modelId="{618DEC5B-5DFB-495C-B775-C92D5C5AABD7}" type="presParOf" srcId="{12F90615-C2F6-4EF3-8E88-C20E38511268}" destId="{CABA65BA-4E09-484D-88CA-E248E8460D2B}" srcOrd="4" destOrd="0" presId="urn:microsoft.com/office/officeart/2005/8/layout/chevron1"/>
    <dgm:cxn modelId="{4C0F0D2E-399D-41FC-841D-3E724D346004}" type="presParOf" srcId="{12F90615-C2F6-4EF3-8E88-C20E38511268}" destId="{68A30067-3416-4E6E-9CA5-660CC939C6B2}" srcOrd="5" destOrd="0" presId="urn:microsoft.com/office/officeart/2005/8/layout/chevron1"/>
    <dgm:cxn modelId="{3D074FD6-D058-4B5B-87D6-503C68588966}" type="presParOf" srcId="{12F90615-C2F6-4EF3-8E88-C20E38511268}" destId="{23BD87BC-E492-4D87-90AB-21C025101B96}" srcOrd="6" destOrd="0" presId="urn:microsoft.com/office/officeart/2005/8/layout/chevron1"/>
    <dgm:cxn modelId="{E01290EA-1B16-4D74-B389-B88149C98310}" type="presParOf" srcId="{12F90615-C2F6-4EF3-8E88-C20E38511268}" destId="{F391BF19-42BE-48F6-966D-E4DF24946283}" srcOrd="7" destOrd="0" presId="urn:microsoft.com/office/officeart/2005/8/layout/chevron1"/>
    <dgm:cxn modelId="{65B41B82-A594-466F-9653-3E3CB05F849C}" type="presParOf" srcId="{12F90615-C2F6-4EF3-8E88-C20E38511268}" destId="{AC7273D4-8609-4CBB-B526-5DAD59AA3CB3}" srcOrd="8" destOrd="0" presId="urn:microsoft.com/office/officeart/2005/8/layout/chevron1"/>
    <dgm:cxn modelId="{7D637F3F-6D96-4419-8717-DD3A3231CC91}" type="presParOf" srcId="{12F90615-C2F6-4EF3-8E88-C20E38511268}" destId="{DCD289C5-6AE8-4BB2-8965-734BE36EBFB0}" srcOrd="9" destOrd="0" presId="urn:microsoft.com/office/officeart/2005/8/layout/chevron1"/>
    <dgm:cxn modelId="{0108CBDA-96EA-4472-9C2E-8A3C2CC2E7A4}" type="presParOf" srcId="{12F90615-C2F6-4EF3-8E88-C20E38511268}" destId="{9A08B09D-A8E3-4259-BF8D-BBACD7299A04}" srcOrd="10" destOrd="0" presId="urn:microsoft.com/office/officeart/2005/8/layout/chevron1"/>
    <dgm:cxn modelId="{73C579FF-A76C-4E1C-AB31-59E395EE52B5}" type="presParOf" srcId="{12F90615-C2F6-4EF3-8E88-C20E38511268}" destId="{80FC974C-92B4-46A3-8762-A2F28207FAB1}" srcOrd="11" destOrd="0" presId="urn:microsoft.com/office/officeart/2005/8/layout/chevron1"/>
    <dgm:cxn modelId="{0B963B84-792C-48BD-8405-5EAC4A47A59F}" type="presParOf" srcId="{12F90615-C2F6-4EF3-8E88-C20E38511268}" destId="{8F955904-3969-4238-BA9A-7AD77F4A5F77}" srcOrd="12"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50A14F8-BCF9-4AE0-A97D-037CF776482C}" type="doc">
      <dgm:prSet loTypeId="urn:microsoft.com/office/officeart/2005/8/layout/chevron1" loCatId="process" qsTypeId="urn:microsoft.com/office/officeart/2005/8/quickstyle/simple1" qsCatId="simple" csTypeId="urn:microsoft.com/office/officeart/2005/8/colors/colorful1" csCatId="colorful" phldr="1"/>
      <dgm:spPr/>
    </dgm:pt>
    <dgm:pt modelId="{F221F3E6-FA9E-4666-BD8A-220F957191FE}">
      <dgm:prSet phldrT="[Text]"/>
      <dgm:spPr/>
      <dgm:t>
        <a:bodyPr/>
        <a:lstStyle/>
        <a:p>
          <a:r>
            <a:rPr lang="en-US" dirty="0"/>
            <a:t>Year 1</a:t>
          </a:r>
        </a:p>
      </dgm:t>
    </dgm:pt>
    <dgm:pt modelId="{942A61CE-20F7-480E-8866-13273838B5D2}" type="parTrans" cxnId="{ADD0B66A-65BC-400F-902D-C0A915009888}">
      <dgm:prSet/>
      <dgm:spPr/>
      <dgm:t>
        <a:bodyPr/>
        <a:lstStyle/>
        <a:p>
          <a:endParaRPr lang="en-US"/>
        </a:p>
      </dgm:t>
    </dgm:pt>
    <dgm:pt modelId="{DBDE5EF9-4E50-4699-943C-DC1126D1D32C}" type="sibTrans" cxnId="{ADD0B66A-65BC-400F-902D-C0A915009888}">
      <dgm:prSet/>
      <dgm:spPr/>
      <dgm:t>
        <a:bodyPr/>
        <a:lstStyle/>
        <a:p>
          <a:endParaRPr lang="en-US"/>
        </a:p>
      </dgm:t>
    </dgm:pt>
    <dgm:pt modelId="{073D19DB-B489-4B2A-BBF7-7CBA0D01BC55}">
      <dgm:prSet phldrT="[Text]"/>
      <dgm:spPr/>
      <dgm:t>
        <a:bodyPr/>
        <a:lstStyle/>
        <a:p>
          <a:r>
            <a:rPr lang="en-US" dirty="0"/>
            <a:t>Year 2</a:t>
          </a:r>
        </a:p>
      </dgm:t>
    </dgm:pt>
    <dgm:pt modelId="{EA29B748-92BD-4E6C-BD00-796B640F0512}" type="parTrans" cxnId="{EE22FB14-5256-443A-8D6A-47D49B9ECFF2}">
      <dgm:prSet/>
      <dgm:spPr/>
      <dgm:t>
        <a:bodyPr/>
        <a:lstStyle/>
        <a:p>
          <a:endParaRPr lang="en-US"/>
        </a:p>
      </dgm:t>
    </dgm:pt>
    <dgm:pt modelId="{B5199114-B646-4C62-BD53-99D5B1B01805}" type="sibTrans" cxnId="{EE22FB14-5256-443A-8D6A-47D49B9ECFF2}">
      <dgm:prSet/>
      <dgm:spPr/>
      <dgm:t>
        <a:bodyPr/>
        <a:lstStyle/>
        <a:p>
          <a:endParaRPr lang="en-US"/>
        </a:p>
      </dgm:t>
    </dgm:pt>
    <dgm:pt modelId="{1C673B2E-EBC1-4216-8A70-A93EA5BEBECF}">
      <dgm:prSet phldrT="[Text]"/>
      <dgm:spPr/>
      <dgm:t>
        <a:bodyPr/>
        <a:lstStyle/>
        <a:p>
          <a:r>
            <a:rPr lang="en-US" dirty="0"/>
            <a:t>Year 3</a:t>
          </a:r>
        </a:p>
      </dgm:t>
    </dgm:pt>
    <dgm:pt modelId="{C71FE70B-C0F5-4C56-9400-D8E7C4D5F0AB}" type="parTrans" cxnId="{62B1E81E-85F8-499E-A86D-70FFB2C72168}">
      <dgm:prSet/>
      <dgm:spPr/>
      <dgm:t>
        <a:bodyPr/>
        <a:lstStyle/>
        <a:p>
          <a:endParaRPr lang="en-US"/>
        </a:p>
      </dgm:t>
    </dgm:pt>
    <dgm:pt modelId="{62D53818-9232-41BC-B213-8E72266364A4}" type="sibTrans" cxnId="{62B1E81E-85F8-499E-A86D-70FFB2C72168}">
      <dgm:prSet/>
      <dgm:spPr/>
      <dgm:t>
        <a:bodyPr/>
        <a:lstStyle/>
        <a:p>
          <a:endParaRPr lang="en-US"/>
        </a:p>
      </dgm:t>
    </dgm:pt>
    <dgm:pt modelId="{723E982B-293F-4C32-9DB5-264F9ED40049}">
      <dgm:prSet phldrT="[Text]"/>
      <dgm:spPr/>
      <dgm:t>
        <a:bodyPr/>
        <a:lstStyle/>
        <a:p>
          <a:r>
            <a:rPr lang="en-US" dirty="0"/>
            <a:t>Year 4</a:t>
          </a:r>
        </a:p>
      </dgm:t>
    </dgm:pt>
    <dgm:pt modelId="{39F6D6C3-5F13-4346-A625-77E58B7D12D0}" type="parTrans" cxnId="{3BDE7AD0-F726-4218-9031-F8FCBC5591BB}">
      <dgm:prSet/>
      <dgm:spPr/>
      <dgm:t>
        <a:bodyPr/>
        <a:lstStyle/>
        <a:p>
          <a:endParaRPr lang="en-US"/>
        </a:p>
      </dgm:t>
    </dgm:pt>
    <dgm:pt modelId="{148B9357-ABA8-439B-94A9-CB1058D888A1}" type="sibTrans" cxnId="{3BDE7AD0-F726-4218-9031-F8FCBC5591BB}">
      <dgm:prSet/>
      <dgm:spPr/>
      <dgm:t>
        <a:bodyPr/>
        <a:lstStyle/>
        <a:p>
          <a:endParaRPr lang="en-US"/>
        </a:p>
      </dgm:t>
    </dgm:pt>
    <dgm:pt modelId="{C24F522D-AF17-4B9B-8770-0AAF4329AF19}">
      <dgm:prSet phldrT="[Text]"/>
      <dgm:spPr/>
      <dgm:t>
        <a:bodyPr/>
        <a:lstStyle/>
        <a:p>
          <a:r>
            <a:rPr lang="en-US" dirty="0"/>
            <a:t>Year 5</a:t>
          </a:r>
        </a:p>
      </dgm:t>
    </dgm:pt>
    <dgm:pt modelId="{101D1301-0953-42E9-9FE5-7630DE302748}" type="parTrans" cxnId="{20D76198-BB54-4E6F-990C-378087C69445}">
      <dgm:prSet/>
      <dgm:spPr/>
      <dgm:t>
        <a:bodyPr/>
        <a:lstStyle/>
        <a:p>
          <a:endParaRPr lang="en-US"/>
        </a:p>
      </dgm:t>
    </dgm:pt>
    <dgm:pt modelId="{5876852C-A9F6-43FA-8A45-4A18944BBD76}" type="sibTrans" cxnId="{20D76198-BB54-4E6F-990C-378087C69445}">
      <dgm:prSet/>
      <dgm:spPr/>
      <dgm:t>
        <a:bodyPr/>
        <a:lstStyle/>
        <a:p>
          <a:endParaRPr lang="en-US"/>
        </a:p>
      </dgm:t>
    </dgm:pt>
    <dgm:pt modelId="{12F90615-C2F6-4EF3-8E88-C20E38511268}" type="pres">
      <dgm:prSet presAssocID="{950A14F8-BCF9-4AE0-A97D-037CF776482C}" presName="Name0" presStyleCnt="0">
        <dgm:presLayoutVars>
          <dgm:dir/>
          <dgm:animLvl val="lvl"/>
          <dgm:resizeHandles val="exact"/>
        </dgm:presLayoutVars>
      </dgm:prSet>
      <dgm:spPr/>
    </dgm:pt>
    <dgm:pt modelId="{A3AFE067-7240-433B-BB35-8B82BB3183FC}" type="pres">
      <dgm:prSet presAssocID="{F221F3E6-FA9E-4666-BD8A-220F957191FE}" presName="parTxOnly" presStyleLbl="node1" presStyleIdx="0" presStyleCnt="5">
        <dgm:presLayoutVars>
          <dgm:chMax val="0"/>
          <dgm:chPref val="0"/>
          <dgm:bulletEnabled val="1"/>
        </dgm:presLayoutVars>
      </dgm:prSet>
      <dgm:spPr/>
    </dgm:pt>
    <dgm:pt modelId="{60730945-4D91-4340-A365-2D64D61025FF}" type="pres">
      <dgm:prSet presAssocID="{DBDE5EF9-4E50-4699-943C-DC1126D1D32C}" presName="parTxOnlySpace" presStyleCnt="0"/>
      <dgm:spPr/>
    </dgm:pt>
    <dgm:pt modelId="{9E6AED74-95C1-448A-8F7A-FE692C3489BA}" type="pres">
      <dgm:prSet presAssocID="{073D19DB-B489-4B2A-BBF7-7CBA0D01BC55}" presName="parTxOnly" presStyleLbl="node1" presStyleIdx="1" presStyleCnt="5">
        <dgm:presLayoutVars>
          <dgm:chMax val="0"/>
          <dgm:chPref val="0"/>
          <dgm:bulletEnabled val="1"/>
        </dgm:presLayoutVars>
      </dgm:prSet>
      <dgm:spPr/>
    </dgm:pt>
    <dgm:pt modelId="{32089520-DFEF-4F69-B646-B4140F06A948}" type="pres">
      <dgm:prSet presAssocID="{B5199114-B646-4C62-BD53-99D5B1B01805}" presName="parTxOnlySpace" presStyleCnt="0"/>
      <dgm:spPr/>
    </dgm:pt>
    <dgm:pt modelId="{CABA65BA-4E09-484D-88CA-E248E8460D2B}" type="pres">
      <dgm:prSet presAssocID="{1C673B2E-EBC1-4216-8A70-A93EA5BEBECF}" presName="parTxOnly" presStyleLbl="node1" presStyleIdx="2" presStyleCnt="5">
        <dgm:presLayoutVars>
          <dgm:chMax val="0"/>
          <dgm:chPref val="0"/>
          <dgm:bulletEnabled val="1"/>
        </dgm:presLayoutVars>
      </dgm:prSet>
      <dgm:spPr/>
    </dgm:pt>
    <dgm:pt modelId="{68A30067-3416-4E6E-9CA5-660CC939C6B2}" type="pres">
      <dgm:prSet presAssocID="{62D53818-9232-41BC-B213-8E72266364A4}" presName="parTxOnlySpace" presStyleCnt="0"/>
      <dgm:spPr/>
    </dgm:pt>
    <dgm:pt modelId="{23BD87BC-E492-4D87-90AB-21C025101B96}" type="pres">
      <dgm:prSet presAssocID="{723E982B-293F-4C32-9DB5-264F9ED40049}" presName="parTxOnly" presStyleLbl="node1" presStyleIdx="3" presStyleCnt="5">
        <dgm:presLayoutVars>
          <dgm:chMax val="0"/>
          <dgm:chPref val="0"/>
          <dgm:bulletEnabled val="1"/>
        </dgm:presLayoutVars>
      </dgm:prSet>
      <dgm:spPr/>
    </dgm:pt>
    <dgm:pt modelId="{F391BF19-42BE-48F6-966D-E4DF24946283}" type="pres">
      <dgm:prSet presAssocID="{148B9357-ABA8-439B-94A9-CB1058D888A1}" presName="parTxOnlySpace" presStyleCnt="0"/>
      <dgm:spPr/>
    </dgm:pt>
    <dgm:pt modelId="{AC7273D4-8609-4CBB-B526-5DAD59AA3CB3}" type="pres">
      <dgm:prSet presAssocID="{C24F522D-AF17-4B9B-8770-0AAF4329AF19}" presName="parTxOnly" presStyleLbl="node1" presStyleIdx="4" presStyleCnt="5">
        <dgm:presLayoutVars>
          <dgm:chMax val="0"/>
          <dgm:chPref val="0"/>
          <dgm:bulletEnabled val="1"/>
        </dgm:presLayoutVars>
      </dgm:prSet>
      <dgm:spPr/>
    </dgm:pt>
  </dgm:ptLst>
  <dgm:cxnLst>
    <dgm:cxn modelId="{AAF17E04-4E82-4CD9-842F-620E15B5954B}" type="presOf" srcId="{1C673B2E-EBC1-4216-8A70-A93EA5BEBECF}" destId="{CABA65BA-4E09-484D-88CA-E248E8460D2B}" srcOrd="0" destOrd="0" presId="urn:microsoft.com/office/officeart/2005/8/layout/chevron1"/>
    <dgm:cxn modelId="{EE22FB14-5256-443A-8D6A-47D49B9ECFF2}" srcId="{950A14F8-BCF9-4AE0-A97D-037CF776482C}" destId="{073D19DB-B489-4B2A-BBF7-7CBA0D01BC55}" srcOrd="1" destOrd="0" parTransId="{EA29B748-92BD-4E6C-BD00-796B640F0512}" sibTransId="{B5199114-B646-4C62-BD53-99D5B1B01805}"/>
    <dgm:cxn modelId="{62B1E81E-85F8-499E-A86D-70FFB2C72168}" srcId="{950A14F8-BCF9-4AE0-A97D-037CF776482C}" destId="{1C673B2E-EBC1-4216-8A70-A93EA5BEBECF}" srcOrd="2" destOrd="0" parTransId="{C71FE70B-C0F5-4C56-9400-D8E7C4D5F0AB}" sibTransId="{62D53818-9232-41BC-B213-8E72266364A4}"/>
    <dgm:cxn modelId="{C428652B-BE66-4E68-9163-59F15C285B8D}" type="presOf" srcId="{C24F522D-AF17-4B9B-8770-0AAF4329AF19}" destId="{AC7273D4-8609-4CBB-B526-5DAD59AA3CB3}" srcOrd="0" destOrd="0" presId="urn:microsoft.com/office/officeart/2005/8/layout/chevron1"/>
    <dgm:cxn modelId="{D39C2135-0B47-48C7-BBB8-E4607699DBD2}" type="presOf" srcId="{950A14F8-BCF9-4AE0-A97D-037CF776482C}" destId="{12F90615-C2F6-4EF3-8E88-C20E38511268}" srcOrd="0" destOrd="0" presId="urn:microsoft.com/office/officeart/2005/8/layout/chevron1"/>
    <dgm:cxn modelId="{48C1973C-0718-4351-89DA-F9FC37D0400C}" type="presOf" srcId="{723E982B-293F-4C32-9DB5-264F9ED40049}" destId="{23BD87BC-E492-4D87-90AB-21C025101B96}" srcOrd="0" destOrd="0" presId="urn:microsoft.com/office/officeart/2005/8/layout/chevron1"/>
    <dgm:cxn modelId="{85962848-1F1C-4E40-93FE-A4B45DEA0944}" type="presOf" srcId="{073D19DB-B489-4B2A-BBF7-7CBA0D01BC55}" destId="{9E6AED74-95C1-448A-8F7A-FE692C3489BA}" srcOrd="0" destOrd="0" presId="urn:microsoft.com/office/officeart/2005/8/layout/chevron1"/>
    <dgm:cxn modelId="{729C746A-3540-49B3-B57A-CEABCA04DF76}" type="presOf" srcId="{F221F3E6-FA9E-4666-BD8A-220F957191FE}" destId="{A3AFE067-7240-433B-BB35-8B82BB3183FC}" srcOrd="0" destOrd="0" presId="urn:microsoft.com/office/officeart/2005/8/layout/chevron1"/>
    <dgm:cxn modelId="{ADD0B66A-65BC-400F-902D-C0A915009888}" srcId="{950A14F8-BCF9-4AE0-A97D-037CF776482C}" destId="{F221F3E6-FA9E-4666-BD8A-220F957191FE}" srcOrd="0" destOrd="0" parTransId="{942A61CE-20F7-480E-8866-13273838B5D2}" sibTransId="{DBDE5EF9-4E50-4699-943C-DC1126D1D32C}"/>
    <dgm:cxn modelId="{20D76198-BB54-4E6F-990C-378087C69445}" srcId="{950A14F8-BCF9-4AE0-A97D-037CF776482C}" destId="{C24F522D-AF17-4B9B-8770-0AAF4329AF19}" srcOrd="4" destOrd="0" parTransId="{101D1301-0953-42E9-9FE5-7630DE302748}" sibTransId="{5876852C-A9F6-43FA-8A45-4A18944BBD76}"/>
    <dgm:cxn modelId="{3BDE7AD0-F726-4218-9031-F8FCBC5591BB}" srcId="{950A14F8-BCF9-4AE0-A97D-037CF776482C}" destId="{723E982B-293F-4C32-9DB5-264F9ED40049}" srcOrd="3" destOrd="0" parTransId="{39F6D6C3-5F13-4346-A625-77E58B7D12D0}" sibTransId="{148B9357-ABA8-439B-94A9-CB1058D888A1}"/>
    <dgm:cxn modelId="{A67E614D-FA7D-4E4F-BA5F-3027E7765591}" type="presParOf" srcId="{12F90615-C2F6-4EF3-8E88-C20E38511268}" destId="{A3AFE067-7240-433B-BB35-8B82BB3183FC}" srcOrd="0" destOrd="0" presId="urn:microsoft.com/office/officeart/2005/8/layout/chevron1"/>
    <dgm:cxn modelId="{3B7D41A0-E6FB-4D0C-A968-7D6CD43BDC44}" type="presParOf" srcId="{12F90615-C2F6-4EF3-8E88-C20E38511268}" destId="{60730945-4D91-4340-A365-2D64D61025FF}" srcOrd="1" destOrd="0" presId="urn:microsoft.com/office/officeart/2005/8/layout/chevron1"/>
    <dgm:cxn modelId="{BBA45B7D-0DEE-4EBD-8647-C7D842C55DF4}" type="presParOf" srcId="{12F90615-C2F6-4EF3-8E88-C20E38511268}" destId="{9E6AED74-95C1-448A-8F7A-FE692C3489BA}" srcOrd="2" destOrd="0" presId="urn:microsoft.com/office/officeart/2005/8/layout/chevron1"/>
    <dgm:cxn modelId="{3EE68EAB-FDED-4F45-9D3F-4BD72209C444}" type="presParOf" srcId="{12F90615-C2F6-4EF3-8E88-C20E38511268}" destId="{32089520-DFEF-4F69-B646-B4140F06A948}" srcOrd="3" destOrd="0" presId="urn:microsoft.com/office/officeart/2005/8/layout/chevron1"/>
    <dgm:cxn modelId="{130620D1-58E4-4B67-B1EA-4CEBE8E6F0A9}" type="presParOf" srcId="{12F90615-C2F6-4EF3-8E88-C20E38511268}" destId="{CABA65BA-4E09-484D-88CA-E248E8460D2B}" srcOrd="4" destOrd="0" presId="urn:microsoft.com/office/officeart/2005/8/layout/chevron1"/>
    <dgm:cxn modelId="{391AA3F5-3627-4CDA-85BA-1C032B7403F1}" type="presParOf" srcId="{12F90615-C2F6-4EF3-8E88-C20E38511268}" destId="{68A30067-3416-4E6E-9CA5-660CC939C6B2}" srcOrd="5" destOrd="0" presId="urn:microsoft.com/office/officeart/2005/8/layout/chevron1"/>
    <dgm:cxn modelId="{5291BB29-5E07-4B28-A413-7072B9016E9B}" type="presParOf" srcId="{12F90615-C2F6-4EF3-8E88-C20E38511268}" destId="{23BD87BC-E492-4D87-90AB-21C025101B96}" srcOrd="6" destOrd="0" presId="urn:microsoft.com/office/officeart/2005/8/layout/chevron1"/>
    <dgm:cxn modelId="{157D9961-8C93-473E-93FE-E82253472685}" type="presParOf" srcId="{12F90615-C2F6-4EF3-8E88-C20E38511268}" destId="{F391BF19-42BE-48F6-966D-E4DF24946283}" srcOrd="7" destOrd="0" presId="urn:microsoft.com/office/officeart/2005/8/layout/chevron1"/>
    <dgm:cxn modelId="{6D4A7EB4-C14E-4201-B09E-B63561242633}" type="presParOf" srcId="{12F90615-C2F6-4EF3-8E88-C20E38511268}" destId="{AC7273D4-8609-4CBB-B526-5DAD59AA3CB3}" srcOrd="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50A14F8-BCF9-4AE0-A97D-037CF776482C}" type="doc">
      <dgm:prSet loTypeId="urn:microsoft.com/office/officeart/2005/8/layout/chevron1" loCatId="process" qsTypeId="urn:microsoft.com/office/officeart/2005/8/quickstyle/simple1" qsCatId="simple" csTypeId="urn:microsoft.com/office/officeart/2005/8/colors/colorful1" csCatId="colorful" phldr="1"/>
      <dgm:spPr/>
    </dgm:pt>
    <dgm:pt modelId="{073D19DB-B489-4B2A-BBF7-7CBA0D01BC55}">
      <dgm:prSet phldrT="[Text]"/>
      <dgm:spPr/>
      <dgm:t>
        <a:bodyPr/>
        <a:lstStyle/>
        <a:p>
          <a:r>
            <a:rPr lang="en-US" dirty="0"/>
            <a:t>Year 1</a:t>
          </a:r>
        </a:p>
      </dgm:t>
    </dgm:pt>
    <dgm:pt modelId="{EA29B748-92BD-4E6C-BD00-796B640F0512}" type="parTrans" cxnId="{EE22FB14-5256-443A-8D6A-47D49B9ECFF2}">
      <dgm:prSet/>
      <dgm:spPr/>
      <dgm:t>
        <a:bodyPr/>
        <a:lstStyle/>
        <a:p>
          <a:endParaRPr lang="en-US"/>
        </a:p>
      </dgm:t>
    </dgm:pt>
    <dgm:pt modelId="{B5199114-B646-4C62-BD53-99D5B1B01805}" type="sibTrans" cxnId="{EE22FB14-5256-443A-8D6A-47D49B9ECFF2}">
      <dgm:prSet/>
      <dgm:spPr/>
      <dgm:t>
        <a:bodyPr/>
        <a:lstStyle/>
        <a:p>
          <a:endParaRPr lang="en-US"/>
        </a:p>
      </dgm:t>
    </dgm:pt>
    <dgm:pt modelId="{1C673B2E-EBC1-4216-8A70-A93EA5BEBECF}">
      <dgm:prSet phldrT="[Text]"/>
      <dgm:spPr/>
      <dgm:t>
        <a:bodyPr/>
        <a:lstStyle/>
        <a:p>
          <a:r>
            <a:rPr lang="en-US" dirty="0"/>
            <a:t>Year 2</a:t>
          </a:r>
        </a:p>
      </dgm:t>
    </dgm:pt>
    <dgm:pt modelId="{C71FE70B-C0F5-4C56-9400-D8E7C4D5F0AB}" type="parTrans" cxnId="{62B1E81E-85F8-499E-A86D-70FFB2C72168}">
      <dgm:prSet/>
      <dgm:spPr/>
      <dgm:t>
        <a:bodyPr/>
        <a:lstStyle/>
        <a:p>
          <a:endParaRPr lang="en-US"/>
        </a:p>
      </dgm:t>
    </dgm:pt>
    <dgm:pt modelId="{62D53818-9232-41BC-B213-8E72266364A4}" type="sibTrans" cxnId="{62B1E81E-85F8-499E-A86D-70FFB2C72168}">
      <dgm:prSet/>
      <dgm:spPr/>
      <dgm:t>
        <a:bodyPr/>
        <a:lstStyle/>
        <a:p>
          <a:endParaRPr lang="en-US"/>
        </a:p>
      </dgm:t>
    </dgm:pt>
    <dgm:pt modelId="{723E982B-293F-4C32-9DB5-264F9ED40049}">
      <dgm:prSet phldrT="[Text]"/>
      <dgm:spPr/>
      <dgm:t>
        <a:bodyPr/>
        <a:lstStyle/>
        <a:p>
          <a:r>
            <a:rPr lang="en-US" dirty="0"/>
            <a:t>Year 3</a:t>
          </a:r>
        </a:p>
      </dgm:t>
    </dgm:pt>
    <dgm:pt modelId="{39F6D6C3-5F13-4346-A625-77E58B7D12D0}" type="parTrans" cxnId="{3BDE7AD0-F726-4218-9031-F8FCBC5591BB}">
      <dgm:prSet/>
      <dgm:spPr/>
      <dgm:t>
        <a:bodyPr/>
        <a:lstStyle/>
        <a:p>
          <a:endParaRPr lang="en-US"/>
        </a:p>
      </dgm:t>
    </dgm:pt>
    <dgm:pt modelId="{148B9357-ABA8-439B-94A9-CB1058D888A1}" type="sibTrans" cxnId="{3BDE7AD0-F726-4218-9031-F8FCBC5591BB}">
      <dgm:prSet/>
      <dgm:spPr/>
      <dgm:t>
        <a:bodyPr/>
        <a:lstStyle/>
        <a:p>
          <a:endParaRPr lang="en-US"/>
        </a:p>
      </dgm:t>
    </dgm:pt>
    <dgm:pt modelId="{C24F522D-AF17-4B9B-8770-0AAF4329AF19}">
      <dgm:prSet phldrT="[Text]"/>
      <dgm:spPr/>
      <dgm:t>
        <a:bodyPr/>
        <a:lstStyle/>
        <a:p>
          <a:r>
            <a:rPr lang="en-US" dirty="0"/>
            <a:t>Year 4</a:t>
          </a:r>
        </a:p>
      </dgm:t>
    </dgm:pt>
    <dgm:pt modelId="{101D1301-0953-42E9-9FE5-7630DE302748}" type="parTrans" cxnId="{20D76198-BB54-4E6F-990C-378087C69445}">
      <dgm:prSet/>
      <dgm:spPr/>
      <dgm:t>
        <a:bodyPr/>
        <a:lstStyle/>
        <a:p>
          <a:endParaRPr lang="en-US"/>
        </a:p>
      </dgm:t>
    </dgm:pt>
    <dgm:pt modelId="{5876852C-A9F6-43FA-8A45-4A18944BBD76}" type="sibTrans" cxnId="{20D76198-BB54-4E6F-990C-378087C69445}">
      <dgm:prSet/>
      <dgm:spPr/>
      <dgm:t>
        <a:bodyPr/>
        <a:lstStyle/>
        <a:p>
          <a:endParaRPr lang="en-US"/>
        </a:p>
      </dgm:t>
    </dgm:pt>
    <dgm:pt modelId="{76AF0056-B2F3-48B8-98FE-169D9F2547E1}">
      <dgm:prSet phldrT="[Text]"/>
      <dgm:spPr/>
      <dgm:t>
        <a:bodyPr/>
        <a:lstStyle/>
        <a:p>
          <a:r>
            <a:rPr lang="en-US" dirty="0"/>
            <a:t>Year 5</a:t>
          </a:r>
        </a:p>
      </dgm:t>
    </dgm:pt>
    <dgm:pt modelId="{E5FE2BA6-EFFF-4735-8E22-2F1A389D1B0A}" type="parTrans" cxnId="{54645312-BC68-48C9-B557-0FBCC16A0FF8}">
      <dgm:prSet/>
      <dgm:spPr/>
      <dgm:t>
        <a:bodyPr/>
        <a:lstStyle/>
        <a:p>
          <a:endParaRPr lang="en-US"/>
        </a:p>
      </dgm:t>
    </dgm:pt>
    <dgm:pt modelId="{04983CF0-E109-452B-B339-0E0C441B452F}" type="sibTrans" cxnId="{54645312-BC68-48C9-B557-0FBCC16A0FF8}">
      <dgm:prSet/>
      <dgm:spPr/>
      <dgm:t>
        <a:bodyPr/>
        <a:lstStyle/>
        <a:p>
          <a:endParaRPr lang="en-US"/>
        </a:p>
      </dgm:t>
    </dgm:pt>
    <dgm:pt modelId="{12F90615-C2F6-4EF3-8E88-C20E38511268}" type="pres">
      <dgm:prSet presAssocID="{950A14F8-BCF9-4AE0-A97D-037CF776482C}" presName="Name0" presStyleCnt="0">
        <dgm:presLayoutVars>
          <dgm:dir/>
          <dgm:animLvl val="lvl"/>
          <dgm:resizeHandles val="exact"/>
        </dgm:presLayoutVars>
      </dgm:prSet>
      <dgm:spPr/>
    </dgm:pt>
    <dgm:pt modelId="{9E6AED74-95C1-448A-8F7A-FE692C3489BA}" type="pres">
      <dgm:prSet presAssocID="{073D19DB-B489-4B2A-BBF7-7CBA0D01BC55}" presName="parTxOnly" presStyleLbl="node1" presStyleIdx="0" presStyleCnt="5">
        <dgm:presLayoutVars>
          <dgm:chMax val="0"/>
          <dgm:chPref val="0"/>
          <dgm:bulletEnabled val="1"/>
        </dgm:presLayoutVars>
      </dgm:prSet>
      <dgm:spPr/>
    </dgm:pt>
    <dgm:pt modelId="{32089520-DFEF-4F69-B646-B4140F06A948}" type="pres">
      <dgm:prSet presAssocID="{B5199114-B646-4C62-BD53-99D5B1B01805}" presName="parTxOnlySpace" presStyleCnt="0"/>
      <dgm:spPr/>
    </dgm:pt>
    <dgm:pt modelId="{CABA65BA-4E09-484D-88CA-E248E8460D2B}" type="pres">
      <dgm:prSet presAssocID="{1C673B2E-EBC1-4216-8A70-A93EA5BEBECF}" presName="parTxOnly" presStyleLbl="node1" presStyleIdx="1" presStyleCnt="5">
        <dgm:presLayoutVars>
          <dgm:chMax val="0"/>
          <dgm:chPref val="0"/>
          <dgm:bulletEnabled val="1"/>
        </dgm:presLayoutVars>
      </dgm:prSet>
      <dgm:spPr/>
    </dgm:pt>
    <dgm:pt modelId="{68A30067-3416-4E6E-9CA5-660CC939C6B2}" type="pres">
      <dgm:prSet presAssocID="{62D53818-9232-41BC-B213-8E72266364A4}" presName="parTxOnlySpace" presStyleCnt="0"/>
      <dgm:spPr/>
    </dgm:pt>
    <dgm:pt modelId="{23BD87BC-E492-4D87-90AB-21C025101B96}" type="pres">
      <dgm:prSet presAssocID="{723E982B-293F-4C32-9DB5-264F9ED40049}" presName="parTxOnly" presStyleLbl="node1" presStyleIdx="2" presStyleCnt="5">
        <dgm:presLayoutVars>
          <dgm:chMax val="0"/>
          <dgm:chPref val="0"/>
          <dgm:bulletEnabled val="1"/>
        </dgm:presLayoutVars>
      </dgm:prSet>
      <dgm:spPr/>
    </dgm:pt>
    <dgm:pt modelId="{F391BF19-42BE-48F6-966D-E4DF24946283}" type="pres">
      <dgm:prSet presAssocID="{148B9357-ABA8-439B-94A9-CB1058D888A1}" presName="parTxOnlySpace" presStyleCnt="0"/>
      <dgm:spPr/>
    </dgm:pt>
    <dgm:pt modelId="{AC7273D4-8609-4CBB-B526-5DAD59AA3CB3}" type="pres">
      <dgm:prSet presAssocID="{C24F522D-AF17-4B9B-8770-0AAF4329AF19}" presName="parTxOnly" presStyleLbl="node1" presStyleIdx="3" presStyleCnt="5">
        <dgm:presLayoutVars>
          <dgm:chMax val="0"/>
          <dgm:chPref val="0"/>
          <dgm:bulletEnabled val="1"/>
        </dgm:presLayoutVars>
      </dgm:prSet>
      <dgm:spPr/>
    </dgm:pt>
    <dgm:pt modelId="{DCD289C5-6AE8-4BB2-8965-734BE36EBFB0}" type="pres">
      <dgm:prSet presAssocID="{5876852C-A9F6-43FA-8A45-4A18944BBD76}" presName="parTxOnlySpace" presStyleCnt="0"/>
      <dgm:spPr/>
    </dgm:pt>
    <dgm:pt modelId="{3B58F5CE-A47D-4AEE-AFFD-F80B2AA45D99}" type="pres">
      <dgm:prSet presAssocID="{76AF0056-B2F3-48B8-98FE-169D9F2547E1}" presName="parTxOnly" presStyleLbl="node1" presStyleIdx="4" presStyleCnt="5">
        <dgm:presLayoutVars>
          <dgm:chMax val="0"/>
          <dgm:chPref val="0"/>
          <dgm:bulletEnabled val="1"/>
        </dgm:presLayoutVars>
      </dgm:prSet>
      <dgm:spPr/>
    </dgm:pt>
  </dgm:ptLst>
  <dgm:cxnLst>
    <dgm:cxn modelId="{54645312-BC68-48C9-B557-0FBCC16A0FF8}" srcId="{950A14F8-BCF9-4AE0-A97D-037CF776482C}" destId="{76AF0056-B2F3-48B8-98FE-169D9F2547E1}" srcOrd="4" destOrd="0" parTransId="{E5FE2BA6-EFFF-4735-8E22-2F1A389D1B0A}" sibTransId="{04983CF0-E109-452B-B339-0E0C441B452F}"/>
    <dgm:cxn modelId="{EE22FB14-5256-443A-8D6A-47D49B9ECFF2}" srcId="{950A14F8-BCF9-4AE0-A97D-037CF776482C}" destId="{073D19DB-B489-4B2A-BBF7-7CBA0D01BC55}" srcOrd="0" destOrd="0" parTransId="{EA29B748-92BD-4E6C-BD00-796B640F0512}" sibTransId="{B5199114-B646-4C62-BD53-99D5B1B01805}"/>
    <dgm:cxn modelId="{62B1E81E-85F8-499E-A86D-70FFB2C72168}" srcId="{950A14F8-BCF9-4AE0-A97D-037CF776482C}" destId="{1C673B2E-EBC1-4216-8A70-A93EA5BEBECF}" srcOrd="1" destOrd="0" parTransId="{C71FE70B-C0F5-4C56-9400-D8E7C4D5F0AB}" sibTransId="{62D53818-9232-41BC-B213-8E72266364A4}"/>
    <dgm:cxn modelId="{6DF30942-B669-4B92-B451-D9CACDEB2322}" type="presOf" srcId="{C24F522D-AF17-4B9B-8770-0AAF4329AF19}" destId="{AC7273D4-8609-4CBB-B526-5DAD59AA3CB3}" srcOrd="0" destOrd="0" presId="urn:microsoft.com/office/officeart/2005/8/layout/chevron1"/>
    <dgm:cxn modelId="{70755F70-4CC1-423F-B029-224C3F9E2985}" type="presOf" srcId="{723E982B-293F-4C32-9DB5-264F9ED40049}" destId="{23BD87BC-E492-4D87-90AB-21C025101B96}" srcOrd="0" destOrd="0" presId="urn:microsoft.com/office/officeart/2005/8/layout/chevron1"/>
    <dgm:cxn modelId="{20D76198-BB54-4E6F-990C-378087C69445}" srcId="{950A14F8-BCF9-4AE0-A97D-037CF776482C}" destId="{C24F522D-AF17-4B9B-8770-0AAF4329AF19}" srcOrd="3" destOrd="0" parTransId="{101D1301-0953-42E9-9FE5-7630DE302748}" sibTransId="{5876852C-A9F6-43FA-8A45-4A18944BBD76}"/>
    <dgm:cxn modelId="{86C28198-DB47-42C5-AAF6-6102E02C6509}" type="presOf" srcId="{1C673B2E-EBC1-4216-8A70-A93EA5BEBECF}" destId="{CABA65BA-4E09-484D-88CA-E248E8460D2B}" srcOrd="0" destOrd="0" presId="urn:microsoft.com/office/officeart/2005/8/layout/chevron1"/>
    <dgm:cxn modelId="{52A604BD-88CC-49C6-9893-66D96DCC45E9}" type="presOf" srcId="{76AF0056-B2F3-48B8-98FE-169D9F2547E1}" destId="{3B58F5CE-A47D-4AEE-AFFD-F80B2AA45D99}" srcOrd="0" destOrd="0" presId="urn:microsoft.com/office/officeart/2005/8/layout/chevron1"/>
    <dgm:cxn modelId="{3BDE7AD0-F726-4218-9031-F8FCBC5591BB}" srcId="{950A14F8-BCF9-4AE0-A97D-037CF776482C}" destId="{723E982B-293F-4C32-9DB5-264F9ED40049}" srcOrd="2" destOrd="0" parTransId="{39F6D6C3-5F13-4346-A625-77E58B7D12D0}" sibTransId="{148B9357-ABA8-439B-94A9-CB1058D888A1}"/>
    <dgm:cxn modelId="{A744DEEE-FAAF-4CEE-903B-5D86FC434EDF}" type="presOf" srcId="{073D19DB-B489-4B2A-BBF7-7CBA0D01BC55}" destId="{9E6AED74-95C1-448A-8F7A-FE692C3489BA}" srcOrd="0" destOrd="0" presId="urn:microsoft.com/office/officeart/2005/8/layout/chevron1"/>
    <dgm:cxn modelId="{9F5373FB-1311-4D58-ACF9-63F8F864023A}" type="presOf" srcId="{950A14F8-BCF9-4AE0-A97D-037CF776482C}" destId="{12F90615-C2F6-4EF3-8E88-C20E38511268}" srcOrd="0" destOrd="0" presId="urn:microsoft.com/office/officeart/2005/8/layout/chevron1"/>
    <dgm:cxn modelId="{A3A7694B-31D9-49FE-B2FF-67E5163558B1}" type="presParOf" srcId="{12F90615-C2F6-4EF3-8E88-C20E38511268}" destId="{9E6AED74-95C1-448A-8F7A-FE692C3489BA}" srcOrd="0" destOrd="0" presId="urn:microsoft.com/office/officeart/2005/8/layout/chevron1"/>
    <dgm:cxn modelId="{872ED652-99AA-458C-A98B-A995C019F08F}" type="presParOf" srcId="{12F90615-C2F6-4EF3-8E88-C20E38511268}" destId="{32089520-DFEF-4F69-B646-B4140F06A948}" srcOrd="1" destOrd="0" presId="urn:microsoft.com/office/officeart/2005/8/layout/chevron1"/>
    <dgm:cxn modelId="{92FE7BF0-0B27-4DB4-81A6-0553253F63CD}" type="presParOf" srcId="{12F90615-C2F6-4EF3-8E88-C20E38511268}" destId="{CABA65BA-4E09-484D-88CA-E248E8460D2B}" srcOrd="2" destOrd="0" presId="urn:microsoft.com/office/officeart/2005/8/layout/chevron1"/>
    <dgm:cxn modelId="{C439A917-11B7-4B9B-87C5-150A085DCBAC}" type="presParOf" srcId="{12F90615-C2F6-4EF3-8E88-C20E38511268}" destId="{68A30067-3416-4E6E-9CA5-660CC939C6B2}" srcOrd="3" destOrd="0" presId="urn:microsoft.com/office/officeart/2005/8/layout/chevron1"/>
    <dgm:cxn modelId="{C11B5B14-71A9-49B3-9EFD-B41707A79532}" type="presParOf" srcId="{12F90615-C2F6-4EF3-8E88-C20E38511268}" destId="{23BD87BC-E492-4D87-90AB-21C025101B96}" srcOrd="4" destOrd="0" presId="urn:microsoft.com/office/officeart/2005/8/layout/chevron1"/>
    <dgm:cxn modelId="{80E643FB-AF16-4A8F-8ED8-97F0D831AED3}" type="presParOf" srcId="{12F90615-C2F6-4EF3-8E88-C20E38511268}" destId="{F391BF19-42BE-48F6-966D-E4DF24946283}" srcOrd="5" destOrd="0" presId="urn:microsoft.com/office/officeart/2005/8/layout/chevron1"/>
    <dgm:cxn modelId="{F16CD4D4-CFB1-4092-917D-D9F4DF52F10C}" type="presParOf" srcId="{12F90615-C2F6-4EF3-8E88-C20E38511268}" destId="{AC7273D4-8609-4CBB-B526-5DAD59AA3CB3}" srcOrd="6" destOrd="0" presId="urn:microsoft.com/office/officeart/2005/8/layout/chevron1"/>
    <dgm:cxn modelId="{9D164B47-BD37-4D03-BC7F-0BCBE5C19902}" type="presParOf" srcId="{12F90615-C2F6-4EF3-8E88-C20E38511268}" destId="{DCD289C5-6AE8-4BB2-8965-734BE36EBFB0}" srcOrd="7" destOrd="0" presId="urn:microsoft.com/office/officeart/2005/8/layout/chevron1"/>
    <dgm:cxn modelId="{88833D0A-00EB-4087-B840-C258F175D510}" type="presParOf" srcId="{12F90615-C2F6-4EF3-8E88-C20E38511268}" destId="{3B58F5CE-A47D-4AEE-AFFD-F80B2AA45D99}" srcOrd="8"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E5B612-DD4C-4C5C-AAC1-FFE6D09E92FC}">
      <dsp:nvSpPr>
        <dsp:cNvPr id="0" name=""/>
        <dsp:cNvSpPr/>
      </dsp:nvSpPr>
      <dsp:spPr>
        <a:xfrm>
          <a:off x="729019" y="0"/>
          <a:ext cx="8262222" cy="4022725"/>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C38A75C-728A-42B0-A2BE-7C50A0E3DB4E}">
      <dsp:nvSpPr>
        <dsp:cNvPr id="0" name=""/>
        <dsp:cNvSpPr/>
      </dsp:nvSpPr>
      <dsp:spPr>
        <a:xfrm>
          <a:off x="2669" y="1206817"/>
          <a:ext cx="1554387" cy="1609090"/>
        </a:xfrm>
        <a:prstGeom prst="roundRect">
          <a:avLst/>
        </a:prstGeom>
        <a:solidFill>
          <a:schemeClr val="accent1"/>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Recruitment</a:t>
          </a:r>
        </a:p>
      </dsp:txBody>
      <dsp:txXfrm>
        <a:off x="78548" y="1282696"/>
        <a:ext cx="1402629" cy="1457332"/>
      </dsp:txXfrm>
    </dsp:sp>
    <dsp:sp modelId="{A71F3DA9-AA2A-4AD8-8696-B873005DEB8B}">
      <dsp:nvSpPr>
        <dsp:cNvPr id="0" name=""/>
        <dsp:cNvSpPr/>
      </dsp:nvSpPr>
      <dsp:spPr>
        <a:xfrm>
          <a:off x="1634776" y="1206817"/>
          <a:ext cx="1554387" cy="1609090"/>
        </a:xfrm>
        <a:prstGeom prst="roundRect">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Recommendation &amp; Appointment</a:t>
          </a:r>
        </a:p>
      </dsp:txBody>
      <dsp:txXfrm>
        <a:off x="1710655" y="1282696"/>
        <a:ext cx="1402629" cy="1457332"/>
      </dsp:txXfrm>
    </dsp:sp>
    <dsp:sp modelId="{3BFF3663-AA96-4D6D-A1C6-545094A1A082}">
      <dsp:nvSpPr>
        <dsp:cNvPr id="0" name=""/>
        <dsp:cNvSpPr/>
      </dsp:nvSpPr>
      <dsp:spPr>
        <a:xfrm>
          <a:off x="3266883" y="1206817"/>
          <a:ext cx="1554387" cy="1609090"/>
        </a:xfrm>
        <a:prstGeom prst="roundRect">
          <a:avLst/>
        </a:prstGeom>
        <a:solidFill>
          <a:schemeClr val="accent3"/>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Reappointment</a:t>
          </a:r>
        </a:p>
      </dsp:txBody>
      <dsp:txXfrm>
        <a:off x="3342762" y="1282696"/>
        <a:ext cx="1402629" cy="1457332"/>
      </dsp:txXfrm>
    </dsp:sp>
    <dsp:sp modelId="{51C97C4F-55AD-437E-88AD-C2A54D4ADD41}">
      <dsp:nvSpPr>
        <dsp:cNvPr id="0" name=""/>
        <dsp:cNvSpPr/>
      </dsp:nvSpPr>
      <dsp:spPr>
        <a:xfrm>
          <a:off x="4898990" y="1206817"/>
          <a:ext cx="1554387" cy="1609090"/>
        </a:xfrm>
        <a:prstGeom prst="roundRect">
          <a:avLst/>
        </a:prstGeom>
        <a:solidFill>
          <a:schemeClr val="accent4"/>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Tenure Review</a:t>
          </a:r>
        </a:p>
      </dsp:txBody>
      <dsp:txXfrm>
        <a:off x="4974869" y="1282696"/>
        <a:ext cx="1402629" cy="1457332"/>
      </dsp:txXfrm>
    </dsp:sp>
    <dsp:sp modelId="{14F36980-8C12-4304-B3F4-D593ABB6A645}">
      <dsp:nvSpPr>
        <dsp:cNvPr id="0" name=""/>
        <dsp:cNvSpPr/>
      </dsp:nvSpPr>
      <dsp:spPr>
        <a:xfrm>
          <a:off x="6531097" y="1206817"/>
          <a:ext cx="1554387" cy="1609090"/>
        </a:xfrm>
        <a:prstGeom prst="roundRect">
          <a:avLst/>
        </a:prstGeom>
        <a:solidFill>
          <a:schemeClr val="accent5"/>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Promotion &amp; Tenure</a:t>
          </a:r>
        </a:p>
      </dsp:txBody>
      <dsp:txXfrm>
        <a:off x="6606976" y="1282696"/>
        <a:ext cx="1402629" cy="1457332"/>
      </dsp:txXfrm>
    </dsp:sp>
    <dsp:sp modelId="{08C9EEA2-0715-4A8C-9EF9-6AE93AF5C953}">
      <dsp:nvSpPr>
        <dsp:cNvPr id="0" name=""/>
        <dsp:cNvSpPr/>
      </dsp:nvSpPr>
      <dsp:spPr>
        <a:xfrm>
          <a:off x="8163204" y="1206817"/>
          <a:ext cx="1554387" cy="1609090"/>
        </a:xfrm>
        <a:prstGeom prst="roundRect">
          <a:avLst/>
        </a:prstGeom>
        <a:solidFill>
          <a:schemeClr val="accent6"/>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Post-Tenure Review</a:t>
          </a:r>
        </a:p>
      </dsp:txBody>
      <dsp:txXfrm>
        <a:off x="8239083" y="1282696"/>
        <a:ext cx="1402629" cy="14573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3EC9FA-D14E-4B80-A4EF-69A6CDB52B11}">
      <dsp:nvSpPr>
        <dsp:cNvPr id="0" name=""/>
        <dsp:cNvSpPr/>
      </dsp:nvSpPr>
      <dsp:spPr>
        <a:xfrm rot="5400000">
          <a:off x="-167188" y="172008"/>
          <a:ext cx="1114588" cy="780211"/>
        </a:xfrm>
        <a:prstGeom prst="chevron">
          <a:avLst/>
        </a:prstGeom>
        <a:solidFill>
          <a:schemeClr val="accent1"/>
        </a:solidFill>
        <a:ln w="15875"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t" anchorCtr="0">
          <a:noAutofit/>
        </a:bodyPr>
        <a:lstStyle/>
        <a:p>
          <a:pPr marL="0" lvl="0" indent="0" algn="ctr" defTabSz="533400">
            <a:lnSpc>
              <a:spcPct val="90000"/>
            </a:lnSpc>
            <a:spcBef>
              <a:spcPct val="0"/>
            </a:spcBef>
            <a:spcAft>
              <a:spcPct val="35000"/>
            </a:spcAft>
            <a:buNone/>
          </a:pPr>
          <a:r>
            <a:rPr lang="en-US" sz="1200" kern="1200" dirty="0"/>
            <a:t>Department Committee Approval</a:t>
          </a:r>
          <a:endParaRPr lang="en-US" sz="1000" kern="1200" dirty="0"/>
        </a:p>
      </dsp:txBody>
      <dsp:txXfrm rot="-5400000">
        <a:off x="1" y="394926"/>
        <a:ext cx="780211" cy="334377"/>
      </dsp:txXfrm>
    </dsp:sp>
    <dsp:sp modelId="{7D0BB9B5-BB19-46E6-A6F0-5BE57B9CC048}">
      <dsp:nvSpPr>
        <dsp:cNvPr id="0" name=""/>
        <dsp:cNvSpPr/>
      </dsp:nvSpPr>
      <dsp:spPr>
        <a:xfrm rot="5400000">
          <a:off x="4887805" y="-4102773"/>
          <a:ext cx="724863" cy="8940050"/>
        </a:xfrm>
        <a:prstGeom prst="round2SameRect">
          <a:avLst/>
        </a:prstGeom>
        <a:solidFill>
          <a:schemeClr val="lt1">
            <a:alpha val="90000"/>
            <a:hueOff val="0"/>
            <a:satOff val="0"/>
            <a:lumOff val="0"/>
            <a:alphaOff val="0"/>
          </a:schemeClr>
        </a:solidFill>
        <a:ln w="15875" cap="flat" cmpd="sng" algn="ctr">
          <a:solidFill>
            <a:schemeClr val="accent1"/>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Initial appointments, reappointments, and promotions, regardless of faculty rank (tenure-track or fixed term), for a term longer than one year must be initiated by recommendation of the Chair upon the advice of the assembled full professors of the unit (at least 4)</a:t>
          </a:r>
        </a:p>
        <a:p>
          <a:pPr marL="114300" lvl="1" indent="-114300" algn="l" defTabSz="577850">
            <a:lnSpc>
              <a:spcPct val="90000"/>
            </a:lnSpc>
            <a:spcBef>
              <a:spcPct val="0"/>
            </a:spcBef>
            <a:spcAft>
              <a:spcPct val="15000"/>
            </a:spcAft>
            <a:buChar char="•"/>
          </a:pPr>
          <a:r>
            <a:rPr lang="en-US" sz="1300" kern="1200" dirty="0"/>
            <a:t>All College units include tenured associate professors in the review and vote for all tenure-track faculty personnel actions* </a:t>
          </a:r>
        </a:p>
      </dsp:txBody>
      <dsp:txXfrm rot="-5400000">
        <a:off x="780212" y="40205"/>
        <a:ext cx="8904665" cy="654093"/>
      </dsp:txXfrm>
    </dsp:sp>
    <dsp:sp modelId="{054E799A-382E-486E-931C-52E592D6359B}">
      <dsp:nvSpPr>
        <dsp:cNvPr id="0" name=""/>
        <dsp:cNvSpPr/>
      </dsp:nvSpPr>
      <dsp:spPr>
        <a:xfrm rot="5400000">
          <a:off x="-167188" y="1138173"/>
          <a:ext cx="1114588" cy="780211"/>
        </a:xfrm>
        <a:prstGeom prst="chevron">
          <a:avLst/>
        </a:prstGeom>
        <a:solidFill>
          <a:schemeClr val="accent2"/>
        </a:solidFill>
        <a:ln w="15875" cap="flat"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t" anchorCtr="0">
          <a:noAutofit/>
        </a:bodyPr>
        <a:lstStyle/>
        <a:p>
          <a:pPr marL="0" lvl="0" indent="0" algn="ctr" defTabSz="533400">
            <a:lnSpc>
              <a:spcPct val="90000"/>
            </a:lnSpc>
            <a:spcBef>
              <a:spcPct val="0"/>
            </a:spcBef>
            <a:spcAft>
              <a:spcPct val="35000"/>
            </a:spcAft>
            <a:buNone/>
          </a:pPr>
          <a:r>
            <a:rPr lang="en-US" sz="1200" kern="1200" dirty="0"/>
            <a:t>Dean’s Office Review</a:t>
          </a:r>
        </a:p>
      </dsp:txBody>
      <dsp:txXfrm rot="-5400000">
        <a:off x="1" y="1361091"/>
        <a:ext cx="780211" cy="334377"/>
      </dsp:txXfrm>
    </dsp:sp>
    <dsp:sp modelId="{0DCD0FAE-0740-4819-8F51-DA927E712628}">
      <dsp:nvSpPr>
        <dsp:cNvPr id="0" name=""/>
        <dsp:cNvSpPr/>
      </dsp:nvSpPr>
      <dsp:spPr>
        <a:xfrm rot="5400000">
          <a:off x="4887995" y="-3136798"/>
          <a:ext cx="724482" cy="8940050"/>
        </a:xfrm>
        <a:prstGeom prst="round2SameRect">
          <a:avLst/>
        </a:prstGeom>
        <a:solidFill>
          <a:schemeClr val="lt1">
            <a:alpha val="90000"/>
            <a:hueOff val="0"/>
            <a:satOff val="0"/>
            <a:lumOff val="0"/>
            <a:alphaOff val="0"/>
          </a:schemeClr>
        </a:solidFill>
        <a:ln w="15875" cap="flat" cmpd="sng" algn="ctr">
          <a:solidFill>
            <a:schemeClr val="accent2"/>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Dossier submitted to Janet and Teresa for review prior to submission to ASAC</a:t>
          </a:r>
        </a:p>
      </dsp:txBody>
      <dsp:txXfrm rot="-5400000">
        <a:off x="780211" y="1006352"/>
        <a:ext cx="8904684" cy="653750"/>
      </dsp:txXfrm>
    </dsp:sp>
    <dsp:sp modelId="{3B40E51A-A9C6-420D-81CB-A76182F0491E}">
      <dsp:nvSpPr>
        <dsp:cNvPr id="0" name=""/>
        <dsp:cNvSpPr/>
      </dsp:nvSpPr>
      <dsp:spPr>
        <a:xfrm rot="5400000">
          <a:off x="-167188" y="2104339"/>
          <a:ext cx="1114588" cy="780211"/>
        </a:xfrm>
        <a:prstGeom prst="chevron">
          <a:avLst/>
        </a:prstGeom>
        <a:solidFill>
          <a:schemeClr val="accent3"/>
        </a:solidFill>
        <a:ln w="15875" cap="flat" cmpd="sng" algn="ctr">
          <a:solidFill>
            <a:schemeClr val="accent3"/>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b" anchorCtr="0">
          <a:noAutofit/>
        </a:bodyPr>
        <a:lstStyle/>
        <a:p>
          <a:pPr marL="0" lvl="0" indent="0" algn="ctr" defTabSz="533400">
            <a:lnSpc>
              <a:spcPct val="90000"/>
            </a:lnSpc>
            <a:spcBef>
              <a:spcPct val="0"/>
            </a:spcBef>
            <a:spcAft>
              <a:spcPct val="35000"/>
            </a:spcAft>
            <a:buNone/>
          </a:pPr>
          <a:r>
            <a:rPr lang="en-US" sz="1200" kern="1200" dirty="0"/>
            <a:t>ASAC Approval</a:t>
          </a:r>
        </a:p>
      </dsp:txBody>
      <dsp:txXfrm rot="-5400000">
        <a:off x="1" y="2327257"/>
        <a:ext cx="780211" cy="334377"/>
      </dsp:txXfrm>
    </dsp:sp>
    <dsp:sp modelId="{B1B38A01-3C3F-44E4-BF1B-81B7E8788335}">
      <dsp:nvSpPr>
        <dsp:cNvPr id="0" name=""/>
        <dsp:cNvSpPr/>
      </dsp:nvSpPr>
      <dsp:spPr>
        <a:xfrm rot="5400000">
          <a:off x="4887995" y="-2170632"/>
          <a:ext cx="724482" cy="8940050"/>
        </a:xfrm>
        <a:prstGeom prst="round2SameRect">
          <a:avLst/>
        </a:prstGeom>
        <a:solidFill>
          <a:schemeClr val="lt1">
            <a:alpha val="90000"/>
            <a:hueOff val="0"/>
            <a:satOff val="0"/>
            <a:lumOff val="0"/>
            <a:alphaOff val="0"/>
          </a:schemeClr>
        </a:solidFill>
        <a:ln w="15875" cap="flat" cmpd="sng" algn="ctr">
          <a:solidFill>
            <a:schemeClr val="accent3"/>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Tenured new hire appointments require approval from ASAC, which advises the Dean on tenure-track and tenured personnel actions</a:t>
          </a:r>
        </a:p>
      </dsp:txBody>
      <dsp:txXfrm rot="-5400000">
        <a:off x="780211" y="1972518"/>
        <a:ext cx="8904684" cy="653750"/>
      </dsp:txXfrm>
    </dsp:sp>
    <dsp:sp modelId="{EAAC64AC-AB7A-473C-AC8A-F6785307BF01}">
      <dsp:nvSpPr>
        <dsp:cNvPr id="0" name=""/>
        <dsp:cNvSpPr/>
      </dsp:nvSpPr>
      <dsp:spPr>
        <a:xfrm rot="5400000">
          <a:off x="-167188" y="3070505"/>
          <a:ext cx="1114588" cy="780211"/>
        </a:xfrm>
        <a:prstGeom prst="chevron">
          <a:avLst/>
        </a:prstGeom>
        <a:solidFill>
          <a:schemeClr val="accent4"/>
        </a:solidFill>
        <a:ln w="15875" cap="flat" cmpd="sng" algn="ctr">
          <a:solidFill>
            <a:schemeClr val="accent4"/>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b" anchorCtr="0">
          <a:noAutofit/>
        </a:bodyPr>
        <a:lstStyle/>
        <a:p>
          <a:pPr marL="0" lvl="0" indent="0" algn="ctr" defTabSz="533400">
            <a:lnSpc>
              <a:spcPct val="90000"/>
            </a:lnSpc>
            <a:spcBef>
              <a:spcPct val="0"/>
            </a:spcBef>
            <a:spcAft>
              <a:spcPct val="35000"/>
            </a:spcAft>
            <a:buNone/>
          </a:pPr>
          <a:r>
            <a:rPr lang="en-US" sz="1200" kern="1200" dirty="0"/>
            <a:t>Provost Office</a:t>
          </a:r>
        </a:p>
      </dsp:txBody>
      <dsp:txXfrm rot="-5400000">
        <a:off x="1" y="3293423"/>
        <a:ext cx="780211" cy="334377"/>
      </dsp:txXfrm>
    </dsp:sp>
    <dsp:sp modelId="{10C69734-4E8A-4C4B-AEB4-C288D577F340}">
      <dsp:nvSpPr>
        <dsp:cNvPr id="0" name=""/>
        <dsp:cNvSpPr/>
      </dsp:nvSpPr>
      <dsp:spPr>
        <a:xfrm rot="5400000">
          <a:off x="4887995" y="-1204467"/>
          <a:ext cx="724482" cy="8940050"/>
        </a:xfrm>
        <a:prstGeom prst="round2SameRect">
          <a:avLst/>
        </a:prstGeom>
        <a:solidFill>
          <a:schemeClr val="lt1">
            <a:alpha val="90000"/>
            <a:hueOff val="0"/>
            <a:satOff val="0"/>
            <a:lumOff val="0"/>
            <a:alphaOff val="0"/>
          </a:schemeClr>
        </a:solidFill>
        <a:ln w="15875" cap="flat" cmpd="sng" algn="ctr">
          <a:solidFill>
            <a:schemeClr val="accent4"/>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APT committee approval</a:t>
          </a:r>
        </a:p>
        <a:p>
          <a:pPr marL="171450" lvl="1" indent="-171450" algn="l" defTabSz="711200">
            <a:lnSpc>
              <a:spcPct val="90000"/>
            </a:lnSpc>
            <a:spcBef>
              <a:spcPct val="0"/>
            </a:spcBef>
            <a:spcAft>
              <a:spcPct val="15000"/>
            </a:spcAft>
            <a:buChar char="•"/>
          </a:pPr>
          <a:r>
            <a:rPr lang="en-US" sz="1600" kern="1200" dirty="0"/>
            <a:t>BOT approval (final approval)</a:t>
          </a:r>
        </a:p>
      </dsp:txBody>
      <dsp:txXfrm rot="-5400000">
        <a:off x="780211" y="2938683"/>
        <a:ext cx="8904684" cy="6537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AFE067-7240-433B-BB35-8B82BB3183FC}">
      <dsp:nvSpPr>
        <dsp:cNvPr id="0" name=""/>
        <dsp:cNvSpPr/>
      </dsp:nvSpPr>
      <dsp:spPr>
        <a:xfrm>
          <a:off x="0" y="951048"/>
          <a:ext cx="1518790" cy="607516"/>
        </a:xfrm>
        <a:prstGeom prst="chevron">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marL="0" lvl="0" indent="0" algn="ctr" defTabSz="977900">
            <a:lnSpc>
              <a:spcPct val="90000"/>
            </a:lnSpc>
            <a:spcBef>
              <a:spcPct val="0"/>
            </a:spcBef>
            <a:spcAft>
              <a:spcPct val="35000"/>
            </a:spcAft>
            <a:buNone/>
          </a:pPr>
          <a:r>
            <a:rPr lang="en-US" sz="2200" kern="1200" dirty="0"/>
            <a:t>Year 1</a:t>
          </a:r>
        </a:p>
      </dsp:txBody>
      <dsp:txXfrm>
        <a:off x="303758" y="951048"/>
        <a:ext cx="911274" cy="607516"/>
      </dsp:txXfrm>
    </dsp:sp>
    <dsp:sp modelId="{9E6AED74-95C1-448A-8F7A-FE692C3489BA}">
      <dsp:nvSpPr>
        <dsp:cNvPr id="0" name=""/>
        <dsp:cNvSpPr/>
      </dsp:nvSpPr>
      <dsp:spPr>
        <a:xfrm>
          <a:off x="1366911" y="951048"/>
          <a:ext cx="1518790" cy="607516"/>
        </a:xfrm>
        <a:prstGeom prst="chevron">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marL="0" lvl="0" indent="0" algn="ctr" defTabSz="977900">
            <a:lnSpc>
              <a:spcPct val="90000"/>
            </a:lnSpc>
            <a:spcBef>
              <a:spcPct val="0"/>
            </a:spcBef>
            <a:spcAft>
              <a:spcPct val="35000"/>
            </a:spcAft>
            <a:buNone/>
          </a:pPr>
          <a:r>
            <a:rPr lang="en-US" sz="2200" kern="1200" dirty="0"/>
            <a:t>Year 2</a:t>
          </a:r>
        </a:p>
      </dsp:txBody>
      <dsp:txXfrm>
        <a:off x="1670669" y="951048"/>
        <a:ext cx="911274" cy="607516"/>
      </dsp:txXfrm>
    </dsp:sp>
    <dsp:sp modelId="{CABA65BA-4E09-484D-88CA-E248E8460D2B}">
      <dsp:nvSpPr>
        <dsp:cNvPr id="0" name=""/>
        <dsp:cNvSpPr/>
      </dsp:nvSpPr>
      <dsp:spPr>
        <a:xfrm>
          <a:off x="2733823" y="951048"/>
          <a:ext cx="1518790" cy="607516"/>
        </a:xfrm>
        <a:prstGeom prst="chevron">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marL="0" lvl="0" indent="0" algn="ctr" defTabSz="977900">
            <a:lnSpc>
              <a:spcPct val="90000"/>
            </a:lnSpc>
            <a:spcBef>
              <a:spcPct val="0"/>
            </a:spcBef>
            <a:spcAft>
              <a:spcPct val="35000"/>
            </a:spcAft>
            <a:buNone/>
          </a:pPr>
          <a:r>
            <a:rPr lang="en-US" sz="2200" kern="1200" dirty="0"/>
            <a:t>Year 3</a:t>
          </a:r>
        </a:p>
      </dsp:txBody>
      <dsp:txXfrm>
        <a:off x="3037581" y="951048"/>
        <a:ext cx="911274" cy="607516"/>
      </dsp:txXfrm>
    </dsp:sp>
    <dsp:sp modelId="{23BD87BC-E492-4D87-90AB-21C025101B96}">
      <dsp:nvSpPr>
        <dsp:cNvPr id="0" name=""/>
        <dsp:cNvSpPr/>
      </dsp:nvSpPr>
      <dsp:spPr>
        <a:xfrm>
          <a:off x="4100735" y="951048"/>
          <a:ext cx="1518790" cy="607516"/>
        </a:xfrm>
        <a:prstGeom prst="chevron">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marL="0" lvl="0" indent="0" algn="ctr" defTabSz="977900">
            <a:lnSpc>
              <a:spcPct val="90000"/>
            </a:lnSpc>
            <a:spcBef>
              <a:spcPct val="0"/>
            </a:spcBef>
            <a:spcAft>
              <a:spcPct val="35000"/>
            </a:spcAft>
            <a:buNone/>
          </a:pPr>
          <a:r>
            <a:rPr lang="en-US" sz="2200" kern="1200" dirty="0"/>
            <a:t>Year 4</a:t>
          </a:r>
        </a:p>
      </dsp:txBody>
      <dsp:txXfrm>
        <a:off x="4404493" y="951048"/>
        <a:ext cx="911274" cy="607516"/>
      </dsp:txXfrm>
    </dsp:sp>
    <dsp:sp modelId="{AC7273D4-8609-4CBB-B526-5DAD59AA3CB3}">
      <dsp:nvSpPr>
        <dsp:cNvPr id="0" name=""/>
        <dsp:cNvSpPr/>
      </dsp:nvSpPr>
      <dsp:spPr>
        <a:xfrm>
          <a:off x="5467647" y="951048"/>
          <a:ext cx="1518790" cy="607516"/>
        </a:xfrm>
        <a:prstGeom prst="chevron">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marL="0" lvl="0" indent="0" algn="ctr" defTabSz="977900">
            <a:lnSpc>
              <a:spcPct val="90000"/>
            </a:lnSpc>
            <a:spcBef>
              <a:spcPct val="0"/>
            </a:spcBef>
            <a:spcAft>
              <a:spcPct val="35000"/>
            </a:spcAft>
            <a:buNone/>
          </a:pPr>
          <a:r>
            <a:rPr lang="en-US" sz="2200" kern="1200" dirty="0"/>
            <a:t>Year 5</a:t>
          </a:r>
        </a:p>
      </dsp:txBody>
      <dsp:txXfrm>
        <a:off x="5771405" y="951048"/>
        <a:ext cx="911274" cy="607516"/>
      </dsp:txXfrm>
    </dsp:sp>
    <dsp:sp modelId="{9A08B09D-A8E3-4259-BF8D-BBACD7299A04}">
      <dsp:nvSpPr>
        <dsp:cNvPr id="0" name=""/>
        <dsp:cNvSpPr/>
      </dsp:nvSpPr>
      <dsp:spPr>
        <a:xfrm>
          <a:off x="6834559" y="951048"/>
          <a:ext cx="1518790" cy="607516"/>
        </a:xfrm>
        <a:prstGeom prst="chevron">
          <a:avLst/>
        </a:prstGeom>
        <a:solidFill>
          <a:schemeClr val="accent1"/>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marL="0" lvl="0" indent="0" algn="ctr" defTabSz="977900">
            <a:lnSpc>
              <a:spcPct val="90000"/>
            </a:lnSpc>
            <a:spcBef>
              <a:spcPct val="0"/>
            </a:spcBef>
            <a:spcAft>
              <a:spcPct val="35000"/>
            </a:spcAft>
            <a:buNone/>
          </a:pPr>
          <a:r>
            <a:rPr lang="en-US" sz="2200" kern="1200" dirty="0"/>
            <a:t>Year 6</a:t>
          </a:r>
        </a:p>
      </dsp:txBody>
      <dsp:txXfrm>
        <a:off x="7138317" y="951048"/>
        <a:ext cx="911274" cy="607516"/>
      </dsp:txXfrm>
    </dsp:sp>
    <dsp:sp modelId="{8F955904-3969-4238-BA9A-7AD77F4A5F77}">
      <dsp:nvSpPr>
        <dsp:cNvPr id="0" name=""/>
        <dsp:cNvSpPr/>
      </dsp:nvSpPr>
      <dsp:spPr>
        <a:xfrm>
          <a:off x="8201471" y="951048"/>
          <a:ext cx="1518790" cy="607516"/>
        </a:xfrm>
        <a:prstGeom prst="chevron">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marL="0" lvl="0" indent="0" algn="ctr" defTabSz="977900">
            <a:lnSpc>
              <a:spcPct val="90000"/>
            </a:lnSpc>
            <a:spcBef>
              <a:spcPct val="0"/>
            </a:spcBef>
            <a:spcAft>
              <a:spcPct val="35000"/>
            </a:spcAft>
            <a:buNone/>
          </a:pPr>
          <a:r>
            <a:rPr lang="en-US" sz="2200" kern="1200" dirty="0"/>
            <a:t>Year 7*</a:t>
          </a:r>
        </a:p>
      </dsp:txBody>
      <dsp:txXfrm>
        <a:off x="8505229" y="951048"/>
        <a:ext cx="911274" cy="60751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AFE067-7240-433B-BB35-8B82BB3183FC}">
      <dsp:nvSpPr>
        <dsp:cNvPr id="0" name=""/>
        <dsp:cNvSpPr/>
      </dsp:nvSpPr>
      <dsp:spPr>
        <a:xfrm>
          <a:off x="2373" y="832392"/>
          <a:ext cx="2112068" cy="844827"/>
        </a:xfrm>
        <a:prstGeom prst="chevron">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42672" rIns="42672" bIns="42672" numCol="1" spcCol="1270" anchor="ctr" anchorCtr="0">
          <a:noAutofit/>
        </a:bodyPr>
        <a:lstStyle/>
        <a:p>
          <a:pPr marL="0" lvl="0" indent="0" algn="ctr" defTabSz="1422400">
            <a:lnSpc>
              <a:spcPct val="90000"/>
            </a:lnSpc>
            <a:spcBef>
              <a:spcPct val="0"/>
            </a:spcBef>
            <a:spcAft>
              <a:spcPct val="35000"/>
            </a:spcAft>
            <a:buNone/>
          </a:pPr>
          <a:r>
            <a:rPr lang="en-US" sz="3200" kern="1200" dirty="0"/>
            <a:t>Year 1</a:t>
          </a:r>
        </a:p>
      </dsp:txBody>
      <dsp:txXfrm>
        <a:off x="424787" y="832392"/>
        <a:ext cx="1267241" cy="844827"/>
      </dsp:txXfrm>
    </dsp:sp>
    <dsp:sp modelId="{9E6AED74-95C1-448A-8F7A-FE692C3489BA}">
      <dsp:nvSpPr>
        <dsp:cNvPr id="0" name=""/>
        <dsp:cNvSpPr/>
      </dsp:nvSpPr>
      <dsp:spPr>
        <a:xfrm>
          <a:off x="1903234" y="832392"/>
          <a:ext cx="2112068" cy="844827"/>
        </a:xfrm>
        <a:prstGeom prst="chevron">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42672" rIns="42672" bIns="42672" numCol="1" spcCol="1270" anchor="ctr" anchorCtr="0">
          <a:noAutofit/>
        </a:bodyPr>
        <a:lstStyle/>
        <a:p>
          <a:pPr marL="0" lvl="0" indent="0" algn="ctr" defTabSz="1422400">
            <a:lnSpc>
              <a:spcPct val="90000"/>
            </a:lnSpc>
            <a:spcBef>
              <a:spcPct val="0"/>
            </a:spcBef>
            <a:spcAft>
              <a:spcPct val="35000"/>
            </a:spcAft>
            <a:buNone/>
          </a:pPr>
          <a:r>
            <a:rPr lang="en-US" sz="3200" kern="1200" dirty="0"/>
            <a:t>Year 2</a:t>
          </a:r>
        </a:p>
      </dsp:txBody>
      <dsp:txXfrm>
        <a:off x="2325648" y="832392"/>
        <a:ext cx="1267241" cy="844827"/>
      </dsp:txXfrm>
    </dsp:sp>
    <dsp:sp modelId="{CABA65BA-4E09-484D-88CA-E248E8460D2B}">
      <dsp:nvSpPr>
        <dsp:cNvPr id="0" name=""/>
        <dsp:cNvSpPr/>
      </dsp:nvSpPr>
      <dsp:spPr>
        <a:xfrm>
          <a:off x="3804096" y="832392"/>
          <a:ext cx="2112068" cy="844827"/>
        </a:xfrm>
        <a:prstGeom prst="chevron">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42672" rIns="42672" bIns="42672" numCol="1" spcCol="1270" anchor="ctr" anchorCtr="0">
          <a:noAutofit/>
        </a:bodyPr>
        <a:lstStyle/>
        <a:p>
          <a:pPr marL="0" lvl="0" indent="0" algn="ctr" defTabSz="1422400">
            <a:lnSpc>
              <a:spcPct val="90000"/>
            </a:lnSpc>
            <a:spcBef>
              <a:spcPct val="0"/>
            </a:spcBef>
            <a:spcAft>
              <a:spcPct val="35000"/>
            </a:spcAft>
            <a:buNone/>
          </a:pPr>
          <a:r>
            <a:rPr lang="en-US" sz="3200" kern="1200" dirty="0"/>
            <a:t>Year 3</a:t>
          </a:r>
        </a:p>
      </dsp:txBody>
      <dsp:txXfrm>
        <a:off x="4226510" y="832392"/>
        <a:ext cx="1267241" cy="844827"/>
      </dsp:txXfrm>
    </dsp:sp>
    <dsp:sp modelId="{23BD87BC-E492-4D87-90AB-21C025101B96}">
      <dsp:nvSpPr>
        <dsp:cNvPr id="0" name=""/>
        <dsp:cNvSpPr/>
      </dsp:nvSpPr>
      <dsp:spPr>
        <a:xfrm>
          <a:off x="5704958" y="832392"/>
          <a:ext cx="2112068" cy="844827"/>
        </a:xfrm>
        <a:prstGeom prst="chevron">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42672" rIns="42672" bIns="42672" numCol="1" spcCol="1270" anchor="ctr" anchorCtr="0">
          <a:noAutofit/>
        </a:bodyPr>
        <a:lstStyle/>
        <a:p>
          <a:pPr marL="0" lvl="0" indent="0" algn="ctr" defTabSz="1422400">
            <a:lnSpc>
              <a:spcPct val="90000"/>
            </a:lnSpc>
            <a:spcBef>
              <a:spcPct val="0"/>
            </a:spcBef>
            <a:spcAft>
              <a:spcPct val="35000"/>
            </a:spcAft>
            <a:buNone/>
          </a:pPr>
          <a:r>
            <a:rPr lang="en-US" sz="3200" kern="1200" dirty="0"/>
            <a:t>Year 4</a:t>
          </a:r>
        </a:p>
      </dsp:txBody>
      <dsp:txXfrm>
        <a:off x="6127372" y="832392"/>
        <a:ext cx="1267241" cy="844827"/>
      </dsp:txXfrm>
    </dsp:sp>
    <dsp:sp modelId="{AC7273D4-8609-4CBB-B526-5DAD59AA3CB3}">
      <dsp:nvSpPr>
        <dsp:cNvPr id="0" name=""/>
        <dsp:cNvSpPr/>
      </dsp:nvSpPr>
      <dsp:spPr>
        <a:xfrm>
          <a:off x="7605820" y="832392"/>
          <a:ext cx="2112068" cy="844827"/>
        </a:xfrm>
        <a:prstGeom prst="chevron">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42672" rIns="42672" bIns="42672" numCol="1" spcCol="1270" anchor="ctr" anchorCtr="0">
          <a:noAutofit/>
        </a:bodyPr>
        <a:lstStyle/>
        <a:p>
          <a:pPr marL="0" lvl="0" indent="0" algn="ctr" defTabSz="1422400">
            <a:lnSpc>
              <a:spcPct val="90000"/>
            </a:lnSpc>
            <a:spcBef>
              <a:spcPct val="0"/>
            </a:spcBef>
            <a:spcAft>
              <a:spcPct val="35000"/>
            </a:spcAft>
            <a:buNone/>
          </a:pPr>
          <a:r>
            <a:rPr lang="en-US" sz="3200" kern="1200" dirty="0"/>
            <a:t>Year 5</a:t>
          </a:r>
        </a:p>
      </dsp:txBody>
      <dsp:txXfrm>
        <a:off x="8028234" y="832392"/>
        <a:ext cx="1267241" cy="84482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6AED74-95C1-448A-8F7A-FE692C3489BA}">
      <dsp:nvSpPr>
        <dsp:cNvPr id="0" name=""/>
        <dsp:cNvSpPr/>
      </dsp:nvSpPr>
      <dsp:spPr>
        <a:xfrm>
          <a:off x="2373" y="832392"/>
          <a:ext cx="2112068" cy="844827"/>
        </a:xfrm>
        <a:prstGeom prst="chevron">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42672" rIns="42672" bIns="42672" numCol="1" spcCol="1270" anchor="ctr" anchorCtr="0">
          <a:noAutofit/>
        </a:bodyPr>
        <a:lstStyle/>
        <a:p>
          <a:pPr marL="0" lvl="0" indent="0" algn="ctr" defTabSz="1422400">
            <a:lnSpc>
              <a:spcPct val="90000"/>
            </a:lnSpc>
            <a:spcBef>
              <a:spcPct val="0"/>
            </a:spcBef>
            <a:spcAft>
              <a:spcPct val="35000"/>
            </a:spcAft>
            <a:buNone/>
          </a:pPr>
          <a:r>
            <a:rPr lang="en-US" sz="3200" kern="1200" dirty="0"/>
            <a:t>Year 1</a:t>
          </a:r>
        </a:p>
      </dsp:txBody>
      <dsp:txXfrm>
        <a:off x="424787" y="832392"/>
        <a:ext cx="1267241" cy="844827"/>
      </dsp:txXfrm>
    </dsp:sp>
    <dsp:sp modelId="{CABA65BA-4E09-484D-88CA-E248E8460D2B}">
      <dsp:nvSpPr>
        <dsp:cNvPr id="0" name=""/>
        <dsp:cNvSpPr/>
      </dsp:nvSpPr>
      <dsp:spPr>
        <a:xfrm>
          <a:off x="1903234" y="832392"/>
          <a:ext cx="2112068" cy="844827"/>
        </a:xfrm>
        <a:prstGeom prst="chevron">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42672" rIns="42672" bIns="42672" numCol="1" spcCol="1270" anchor="ctr" anchorCtr="0">
          <a:noAutofit/>
        </a:bodyPr>
        <a:lstStyle/>
        <a:p>
          <a:pPr marL="0" lvl="0" indent="0" algn="ctr" defTabSz="1422400">
            <a:lnSpc>
              <a:spcPct val="90000"/>
            </a:lnSpc>
            <a:spcBef>
              <a:spcPct val="0"/>
            </a:spcBef>
            <a:spcAft>
              <a:spcPct val="35000"/>
            </a:spcAft>
            <a:buNone/>
          </a:pPr>
          <a:r>
            <a:rPr lang="en-US" sz="3200" kern="1200" dirty="0"/>
            <a:t>Year 2</a:t>
          </a:r>
        </a:p>
      </dsp:txBody>
      <dsp:txXfrm>
        <a:off x="2325648" y="832392"/>
        <a:ext cx="1267241" cy="844827"/>
      </dsp:txXfrm>
    </dsp:sp>
    <dsp:sp modelId="{23BD87BC-E492-4D87-90AB-21C025101B96}">
      <dsp:nvSpPr>
        <dsp:cNvPr id="0" name=""/>
        <dsp:cNvSpPr/>
      </dsp:nvSpPr>
      <dsp:spPr>
        <a:xfrm>
          <a:off x="3804096" y="832392"/>
          <a:ext cx="2112068" cy="844827"/>
        </a:xfrm>
        <a:prstGeom prst="chevron">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42672" rIns="42672" bIns="42672" numCol="1" spcCol="1270" anchor="ctr" anchorCtr="0">
          <a:noAutofit/>
        </a:bodyPr>
        <a:lstStyle/>
        <a:p>
          <a:pPr marL="0" lvl="0" indent="0" algn="ctr" defTabSz="1422400">
            <a:lnSpc>
              <a:spcPct val="90000"/>
            </a:lnSpc>
            <a:spcBef>
              <a:spcPct val="0"/>
            </a:spcBef>
            <a:spcAft>
              <a:spcPct val="35000"/>
            </a:spcAft>
            <a:buNone/>
          </a:pPr>
          <a:r>
            <a:rPr lang="en-US" sz="3200" kern="1200" dirty="0"/>
            <a:t>Year 3</a:t>
          </a:r>
        </a:p>
      </dsp:txBody>
      <dsp:txXfrm>
        <a:off x="4226510" y="832392"/>
        <a:ext cx="1267241" cy="844827"/>
      </dsp:txXfrm>
    </dsp:sp>
    <dsp:sp modelId="{AC7273D4-8609-4CBB-B526-5DAD59AA3CB3}">
      <dsp:nvSpPr>
        <dsp:cNvPr id="0" name=""/>
        <dsp:cNvSpPr/>
      </dsp:nvSpPr>
      <dsp:spPr>
        <a:xfrm>
          <a:off x="5704958" y="832392"/>
          <a:ext cx="2112068" cy="844827"/>
        </a:xfrm>
        <a:prstGeom prst="chevron">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42672" rIns="42672" bIns="42672" numCol="1" spcCol="1270" anchor="ctr" anchorCtr="0">
          <a:noAutofit/>
        </a:bodyPr>
        <a:lstStyle/>
        <a:p>
          <a:pPr marL="0" lvl="0" indent="0" algn="ctr" defTabSz="1422400">
            <a:lnSpc>
              <a:spcPct val="90000"/>
            </a:lnSpc>
            <a:spcBef>
              <a:spcPct val="0"/>
            </a:spcBef>
            <a:spcAft>
              <a:spcPct val="35000"/>
            </a:spcAft>
            <a:buNone/>
          </a:pPr>
          <a:r>
            <a:rPr lang="en-US" sz="3200" kern="1200" dirty="0"/>
            <a:t>Year 4</a:t>
          </a:r>
        </a:p>
      </dsp:txBody>
      <dsp:txXfrm>
        <a:off x="6127372" y="832392"/>
        <a:ext cx="1267241" cy="844827"/>
      </dsp:txXfrm>
    </dsp:sp>
    <dsp:sp modelId="{3B58F5CE-A47D-4AEE-AFFD-F80B2AA45D99}">
      <dsp:nvSpPr>
        <dsp:cNvPr id="0" name=""/>
        <dsp:cNvSpPr/>
      </dsp:nvSpPr>
      <dsp:spPr>
        <a:xfrm>
          <a:off x="7605820" y="832392"/>
          <a:ext cx="2112068" cy="844827"/>
        </a:xfrm>
        <a:prstGeom prst="chevron">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42672" rIns="42672" bIns="42672" numCol="1" spcCol="1270" anchor="ctr" anchorCtr="0">
          <a:noAutofit/>
        </a:bodyPr>
        <a:lstStyle/>
        <a:p>
          <a:pPr marL="0" lvl="0" indent="0" algn="ctr" defTabSz="1422400">
            <a:lnSpc>
              <a:spcPct val="90000"/>
            </a:lnSpc>
            <a:spcBef>
              <a:spcPct val="0"/>
            </a:spcBef>
            <a:spcAft>
              <a:spcPct val="35000"/>
            </a:spcAft>
            <a:buNone/>
          </a:pPr>
          <a:r>
            <a:rPr lang="en-US" sz="3200" kern="1200" dirty="0"/>
            <a:t>Year 5</a:t>
          </a:r>
        </a:p>
      </dsp:txBody>
      <dsp:txXfrm>
        <a:off x="8028234" y="832392"/>
        <a:ext cx="1267241" cy="84482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741665F-8DF1-472D-8FEE-CB8ED40D1B3D}" type="datetimeFigureOut">
              <a:rPr lang="en-US" smtClean="0"/>
              <a:t>1/24/2022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3F02CDA-09B2-421B-AA0B-1B6486155C82}" type="slidenum">
              <a:rPr lang="en-US" smtClean="0"/>
              <a:t>‹#›</a:t>
            </a:fld>
            <a:endParaRPr lang="en-US"/>
          </a:p>
        </p:txBody>
      </p:sp>
    </p:spTree>
    <p:extLst>
      <p:ext uri="{BB962C8B-B14F-4D97-AF65-F5344CB8AC3E}">
        <p14:creationId xmlns:p14="http://schemas.microsoft.com/office/powerpoint/2010/main" val="3723324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F02CDA-09B2-421B-AA0B-1B6486155C82}" type="slidenum">
              <a:rPr lang="en-US" smtClean="0"/>
              <a:t>1</a:t>
            </a:fld>
            <a:endParaRPr lang="en-US"/>
          </a:p>
        </p:txBody>
      </p:sp>
    </p:spTree>
    <p:extLst>
      <p:ext uri="{BB962C8B-B14F-4D97-AF65-F5344CB8AC3E}">
        <p14:creationId xmlns:p14="http://schemas.microsoft.com/office/powerpoint/2010/main" val="13276509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Tenured hire has to be reviewed by ASAC</a:t>
            </a:r>
          </a:p>
          <a:p>
            <a:r>
              <a:rPr lang="en-US" dirty="0"/>
              <a:t>If not reappointed, employment ends after Year 4</a:t>
            </a:r>
            <a:r>
              <a:rPr lang="en-US" baseline="0" dirty="0"/>
              <a:t> (sometimes moved to Fixed Term).</a:t>
            </a:r>
          </a:p>
          <a:p>
            <a:r>
              <a:rPr lang="en-US" baseline="0" dirty="0"/>
              <a:t>During their sixth year, Assistant Professors are reviewed for promotion to associate professor with tenure, </a:t>
            </a:r>
            <a:r>
              <a:rPr lang="en-US" baseline="0" dirty="0" err="1"/>
              <a:t>nonreappointment</a:t>
            </a:r>
            <a:r>
              <a:rPr lang="en-US" baseline="0" dirty="0"/>
              <a:t>, or (under special circumstances) reappointment at the rank of assistant professor. If not promoted &amp; tenured, employment ends after Year 7 (sometimes moved to Fixed Term)</a:t>
            </a:r>
          </a:p>
          <a:p>
            <a:endParaRPr lang="en-US" baseline="0" dirty="0"/>
          </a:p>
          <a:p>
            <a:r>
              <a:rPr lang="en-US" baseline="0" dirty="0"/>
              <a:t>Williamson Rule: If a department makes the decision not to confer tenure to an assistant or associate professor, his or her position will be reallocated to the department.</a:t>
            </a:r>
          </a:p>
          <a:p>
            <a:r>
              <a:rPr lang="en-US" baseline="0" dirty="0"/>
              <a:t>Williamson Rule: </a:t>
            </a:r>
            <a:r>
              <a:rPr lang="en-US" dirty="0"/>
              <a:t>If a faculty member resigns before the department renders its decision on renewal or promotion to tenure through a formal review process, the position might still be returned to the department. The department must be able to provide written evidence that the faculty’s performance was below expectations at the time of review. Such evidence could include the reappointment letter and the chair’s annual review letters which indicate areas in which the probationary faculty member appears to be falling short of the department’s standards for reappointment or promotion</a:t>
            </a:r>
          </a:p>
          <a:p>
            <a:endParaRPr lang="en-US" baseline="0" dirty="0"/>
          </a:p>
        </p:txBody>
      </p:sp>
      <p:sp>
        <p:nvSpPr>
          <p:cNvPr id="4" name="Slide Number Placeholder 3"/>
          <p:cNvSpPr>
            <a:spLocks noGrp="1"/>
          </p:cNvSpPr>
          <p:nvPr>
            <p:ph type="sldNum" sz="quarter" idx="10"/>
          </p:nvPr>
        </p:nvSpPr>
        <p:spPr/>
        <p:txBody>
          <a:bodyPr/>
          <a:lstStyle/>
          <a:p>
            <a:fld id="{C3F02CDA-09B2-421B-AA0B-1B6486155C82}" type="slidenum">
              <a:rPr lang="en-US" smtClean="0"/>
              <a:t>11</a:t>
            </a:fld>
            <a:endParaRPr lang="en-US"/>
          </a:p>
        </p:txBody>
      </p:sp>
    </p:spTree>
    <p:extLst>
      <p:ext uri="{BB962C8B-B14F-4D97-AF65-F5344CB8AC3E}">
        <p14:creationId xmlns:p14="http://schemas.microsoft.com/office/powerpoint/2010/main" val="26929402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F02CDA-09B2-421B-AA0B-1B6486155C82}" type="slidenum">
              <a:rPr lang="en-US" smtClean="0"/>
              <a:t>12</a:t>
            </a:fld>
            <a:endParaRPr lang="en-US"/>
          </a:p>
        </p:txBody>
      </p:sp>
    </p:spTree>
    <p:extLst>
      <p:ext uri="{BB962C8B-B14F-4D97-AF65-F5344CB8AC3E}">
        <p14:creationId xmlns:p14="http://schemas.microsoft.com/office/powerpoint/2010/main" val="11880828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F02CDA-09B2-421B-AA0B-1B6486155C82}" type="slidenum">
              <a:rPr lang="en-US" smtClean="0"/>
              <a:t>13</a:t>
            </a:fld>
            <a:endParaRPr lang="en-US"/>
          </a:p>
        </p:txBody>
      </p:sp>
    </p:spTree>
    <p:extLst>
      <p:ext uri="{BB962C8B-B14F-4D97-AF65-F5344CB8AC3E}">
        <p14:creationId xmlns:p14="http://schemas.microsoft.com/office/powerpoint/2010/main" val="35783081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F02CDA-09B2-421B-AA0B-1B6486155C82}" type="slidenum">
              <a:rPr lang="en-US" smtClean="0"/>
              <a:t>14</a:t>
            </a:fld>
            <a:endParaRPr lang="en-US"/>
          </a:p>
        </p:txBody>
      </p:sp>
    </p:spTree>
    <p:extLst>
      <p:ext uri="{BB962C8B-B14F-4D97-AF65-F5344CB8AC3E}">
        <p14:creationId xmlns:p14="http://schemas.microsoft.com/office/powerpoint/2010/main" val="42149112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F02CDA-09B2-421B-AA0B-1B6486155C82}" type="slidenum">
              <a:rPr lang="en-US" smtClean="0"/>
              <a:t>15</a:t>
            </a:fld>
            <a:endParaRPr lang="en-US"/>
          </a:p>
        </p:txBody>
      </p:sp>
    </p:spTree>
    <p:extLst>
      <p:ext uri="{BB962C8B-B14F-4D97-AF65-F5344CB8AC3E}">
        <p14:creationId xmlns:p14="http://schemas.microsoft.com/office/powerpoint/2010/main" val="10355350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F02CDA-09B2-421B-AA0B-1B6486155C82}" type="slidenum">
              <a:rPr lang="en-US" smtClean="0"/>
              <a:t>16</a:t>
            </a:fld>
            <a:endParaRPr lang="en-US"/>
          </a:p>
        </p:txBody>
      </p:sp>
    </p:spTree>
    <p:extLst>
      <p:ext uri="{BB962C8B-B14F-4D97-AF65-F5344CB8AC3E}">
        <p14:creationId xmlns:p14="http://schemas.microsoft.com/office/powerpoint/2010/main" val="3410458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F02CDA-09B2-421B-AA0B-1B6486155C82}" type="slidenum">
              <a:rPr lang="en-US" smtClean="0"/>
              <a:t>3</a:t>
            </a:fld>
            <a:endParaRPr lang="en-US"/>
          </a:p>
        </p:txBody>
      </p:sp>
    </p:spTree>
    <p:extLst>
      <p:ext uri="{BB962C8B-B14F-4D97-AF65-F5344CB8AC3E}">
        <p14:creationId xmlns:p14="http://schemas.microsoft.com/office/powerpoint/2010/main" val="2871293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talked about faculty</a:t>
            </a:r>
            <a:r>
              <a:rPr lang="en-US" baseline="0" dirty="0"/>
              <a:t> recruitment in our last Lunch &amp; Learn (questions, see the CAS Intranet). This is the typical career progression for a tenure-track faculty employee. </a:t>
            </a:r>
          </a:p>
          <a:p>
            <a:endParaRPr lang="en-US" dirty="0"/>
          </a:p>
          <a:p>
            <a:endParaRPr lang="en-US" dirty="0"/>
          </a:p>
        </p:txBody>
      </p:sp>
      <p:sp>
        <p:nvSpPr>
          <p:cNvPr id="4" name="Slide Number Placeholder 3"/>
          <p:cNvSpPr>
            <a:spLocks noGrp="1"/>
          </p:cNvSpPr>
          <p:nvPr>
            <p:ph type="sldNum" sz="quarter" idx="10"/>
          </p:nvPr>
        </p:nvSpPr>
        <p:spPr/>
        <p:txBody>
          <a:bodyPr/>
          <a:lstStyle/>
          <a:p>
            <a:fld id="{C3F02CDA-09B2-421B-AA0B-1B6486155C82}" type="slidenum">
              <a:rPr lang="en-US" smtClean="0"/>
              <a:t>4</a:t>
            </a:fld>
            <a:endParaRPr lang="en-US"/>
          </a:p>
        </p:txBody>
      </p:sp>
    </p:spTree>
    <p:extLst>
      <p:ext uri="{BB962C8B-B14F-4D97-AF65-F5344CB8AC3E}">
        <p14:creationId xmlns:p14="http://schemas.microsoft.com/office/powerpoint/2010/main" val="1631293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NOTE: All faculty appointment recommendations in the College require the approval of the SAD </a:t>
            </a:r>
          </a:p>
          <a:p>
            <a:endParaRPr lang="en-US" dirty="0"/>
          </a:p>
        </p:txBody>
      </p:sp>
      <p:sp>
        <p:nvSpPr>
          <p:cNvPr id="4" name="Slide Number Placeholder 3"/>
          <p:cNvSpPr>
            <a:spLocks noGrp="1"/>
          </p:cNvSpPr>
          <p:nvPr>
            <p:ph type="sldNum" sz="quarter" idx="10"/>
          </p:nvPr>
        </p:nvSpPr>
        <p:spPr/>
        <p:txBody>
          <a:bodyPr/>
          <a:lstStyle/>
          <a:p>
            <a:fld id="{C3F02CDA-09B2-421B-AA0B-1B6486155C82}" type="slidenum">
              <a:rPr lang="en-US" smtClean="0"/>
              <a:t>5</a:t>
            </a:fld>
            <a:endParaRPr lang="en-US"/>
          </a:p>
        </p:txBody>
      </p:sp>
    </p:spTree>
    <p:extLst>
      <p:ext uri="{BB962C8B-B14F-4D97-AF65-F5344CB8AC3E}">
        <p14:creationId xmlns:p14="http://schemas.microsoft.com/office/powerpoint/2010/main" val="32441322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With the written</a:t>
            </a:r>
            <a:r>
              <a:rPr lang="en-US" baseline="0" dirty="0"/>
              <a:t> approval of the immediate supervisor of the department chair obtained in advance of the initiation of formal appointment procedures, an initial appointment to the rank of associate professor with permanent tenure may be initiated and made effective upon subsequent approval of the appointment by the regularly prescribed procedures for initiation, review and final approval. (</a:t>
            </a:r>
            <a:r>
              <a:rPr lang="en-US" baseline="0"/>
              <a:t>Tenure policies: http://policies.unc.edu/files/2013/04/tenure.pdf)</a:t>
            </a:r>
          </a:p>
          <a:p>
            <a:endParaRPr lang="en-US" dirty="0"/>
          </a:p>
        </p:txBody>
      </p:sp>
      <p:sp>
        <p:nvSpPr>
          <p:cNvPr id="4" name="Slide Number Placeholder 3"/>
          <p:cNvSpPr>
            <a:spLocks noGrp="1"/>
          </p:cNvSpPr>
          <p:nvPr>
            <p:ph type="sldNum" sz="quarter" idx="10"/>
          </p:nvPr>
        </p:nvSpPr>
        <p:spPr/>
        <p:txBody>
          <a:bodyPr/>
          <a:lstStyle/>
          <a:p>
            <a:fld id="{C3F02CDA-09B2-421B-AA0B-1B6486155C82}" type="slidenum">
              <a:rPr lang="en-US" smtClean="0"/>
              <a:t>6</a:t>
            </a:fld>
            <a:endParaRPr lang="en-US"/>
          </a:p>
        </p:txBody>
      </p:sp>
    </p:spTree>
    <p:extLst>
      <p:ext uri="{BB962C8B-B14F-4D97-AF65-F5344CB8AC3E}">
        <p14:creationId xmlns:p14="http://schemas.microsoft.com/office/powerpoint/2010/main" val="3482914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F02CDA-09B2-421B-AA0B-1B6486155C82}" type="slidenum">
              <a:rPr lang="en-US" smtClean="0"/>
              <a:t>7</a:t>
            </a:fld>
            <a:endParaRPr lang="en-US"/>
          </a:p>
        </p:txBody>
      </p:sp>
    </p:spTree>
    <p:extLst>
      <p:ext uri="{BB962C8B-B14F-4D97-AF65-F5344CB8AC3E}">
        <p14:creationId xmlns:p14="http://schemas.microsoft.com/office/powerpoint/2010/main" val="5424497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Untenured assistant</a:t>
            </a:r>
            <a:r>
              <a:rPr lang="en-US" baseline="0" dirty="0"/>
              <a:t> and associate professors must be notified in writing at least 3 months prior to the start of the scheduled review. </a:t>
            </a:r>
          </a:p>
          <a:p>
            <a:endParaRPr lang="en-US" baseline="0" dirty="0"/>
          </a:p>
        </p:txBody>
      </p:sp>
      <p:sp>
        <p:nvSpPr>
          <p:cNvPr id="4" name="Slide Number Placeholder 3"/>
          <p:cNvSpPr>
            <a:spLocks noGrp="1"/>
          </p:cNvSpPr>
          <p:nvPr>
            <p:ph type="sldNum" sz="quarter" idx="10"/>
          </p:nvPr>
        </p:nvSpPr>
        <p:spPr/>
        <p:txBody>
          <a:bodyPr/>
          <a:lstStyle/>
          <a:p>
            <a:fld id="{C3F02CDA-09B2-421B-AA0B-1B6486155C82}" type="slidenum">
              <a:rPr lang="en-US" smtClean="0"/>
              <a:t>8</a:t>
            </a:fld>
            <a:endParaRPr lang="en-US"/>
          </a:p>
        </p:txBody>
      </p:sp>
    </p:spTree>
    <p:extLst>
      <p:ext uri="{BB962C8B-B14F-4D97-AF65-F5344CB8AC3E}">
        <p14:creationId xmlns:p14="http://schemas.microsoft.com/office/powerpoint/2010/main" val="24529141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 </a:t>
            </a:r>
            <a:r>
              <a:rPr lang="en-US" baseline="0" dirty="0"/>
              <a:t> ISP appointment became effective 7/1/2009; received PhD May 2010; Assistant Professor appointment retroactive back to 1/1/2010.</a:t>
            </a:r>
            <a:endParaRPr lang="en-US" dirty="0"/>
          </a:p>
        </p:txBody>
      </p:sp>
      <p:sp>
        <p:nvSpPr>
          <p:cNvPr id="4" name="Slide Number Placeholder 3"/>
          <p:cNvSpPr>
            <a:spLocks noGrp="1"/>
          </p:cNvSpPr>
          <p:nvPr>
            <p:ph type="sldNum" sz="quarter" idx="10"/>
          </p:nvPr>
        </p:nvSpPr>
        <p:spPr/>
        <p:txBody>
          <a:bodyPr/>
          <a:lstStyle/>
          <a:p>
            <a:fld id="{C3F02CDA-09B2-421B-AA0B-1B6486155C82}" type="slidenum">
              <a:rPr lang="en-US" smtClean="0"/>
              <a:t>9</a:t>
            </a:fld>
            <a:endParaRPr lang="en-US"/>
          </a:p>
        </p:txBody>
      </p:sp>
    </p:spTree>
    <p:extLst>
      <p:ext uri="{BB962C8B-B14F-4D97-AF65-F5344CB8AC3E}">
        <p14:creationId xmlns:p14="http://schemas.microsoft.com/office/powerpoint/2010/main" val="21499709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Cannot go longer than 5 years before doing a PTR</a:t>
            </a:r>
          </a:p>
        </p:txBody>
      </p:sp>
      <p:sp>
        <p:nvSpPr>
          <p:cNvPr id="4" name="Slide Number Placeholder 3"/>
          <p:cNvSpPr>
            <a:spLocks noGrp="1"/>
          </p:cNvSpPr>
          <p:nvPr>
            <p:ph type="sldNum" sz="quarter" idx="10"/>
          </p:nvPr>
        </p:nvSpPr>
        <p:spPr/>
        <p:txBody>
          <a:bodyPr/>
          <a:lstStyle/>
          <a:p>
            <a:fld id="{C3F02CDA-09B2-421B-AA0B-1B6486155C82}" type="slidenum">
              <a:rPr lang="en-US" smtClean="0"/>
              <a:t>10</a:t>
            </a:fld>
            <a:endParaRPr lang="en-US"/>
          </a:p>
        </p:txBody>
      </p:sp>
    </p:spTree>
    <p:extLst>
      <p:ext uri="{BB962C8B-B14F-4D97-AF65-F5344CB8AC3E}">
        <p14:creationId xmlns:p14="http://schemas.microsoft.com/office/powerpoint/2010/main" val="288931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4CCCEF49-DB7E-446D-B54D-C103B090CC93}"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0C720-2806-43AB-B908-D68A47D846E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4741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CCEF49-DB7E-446D-B54D-C103B090CC93}"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0C720-2806-43AB-B908-D68A47D846E1}" type="slidenum">
              <a:rPr lang="en-US" smtClean="0"/>
              <a:t>‹#›</a:t>
            </a:fld>
            <a:endParaRPr lang="en-US"/>
          </a:p>
        </p:txBody>
      </p:sp>
    </p:spTree>
    <p:extLst>
      <p:ext uri="{BB962C8B-B14F-4D97-AF65-F5344CB8AC3E}">
        <p14:creationId xmlns:p14="http://schemas.microsoft.com/office/powerpoint/2010/main" val="1312433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CCEF49-DB7E-446D-B54D-C103B090CC93}"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0C720-2806-43AB-B908-D68A47D846E1}"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0114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2pPr marL="265176" indent="-137160">
              <a:buFont typeface="Arial" panose="020B0604020202020204" pitchFamily="34" charset="0"/>
              <a:buChar char="•"/>
              <a:defRPr/>
            </a:lvl2pPr>
            <a:lvl3pPr marL="448056" indent="-137160">
              <a:buFont typeface="Arial" panose="020B0604020202020204" pitchFamily="34" charset="0"/>
              <a:buChar char="•"/>
              <a:defRPr/>
            </a:lvl3pPr>
            <a:lvl4pPr marL="594360" indent="-137160">
              <a:buFont typeface="Arial" panose="020B0604020202020204" pitchFamily="34" charset="0"/>
              <a:buChar char="•"/>
              <a:defRPr/>
            </a:lvl4pPr>
            <a:lvl5pPr marL="777240" indent="-137160">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CCCEF49-DB7E-446D-B54D-C103B090CC93}"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0C720-2806-43AB-B908-D68A47D846E1}" type="slidenum">
              <a:rPr lang="en-US" smtClean="0"/>
              <a:t>‹#›</a:t>
            </a:fld>
            <a:endParaRPr lang="en-US"/>
          </a:p>
        </p:txBody>
      </p:sp>
    </p:spTree>
    <p:extLst>
      <p:ext uri="{BB962C8B-B14F-4D97-AF65-F5344CB8AC3E}">
        <p14:creationId xmlns:p14="http://schemas.microsoft.com/office/powerpoint/2010/main" val="2063669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CCEF49-DB7E-446D-B54D-C103B090CC93}"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0C720-2806-43AB-B908-D68A47D846E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8264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CCCEF49-DB7E-446D-B54D-C103B090CC93}" type="datetimeFigureOut">
              <a:rPr lang="en-US" smtClean="0"/>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B0C720-2806-43AB-B908-D68A47D846E1}" type="slidenum">
              <a:rPr lang="en-US" smtClean="0"/>
              <a:t>‹#›</a:t>
            </a:fld>
            <a:endParaRPr lang="en-US"/>
          </a:p>
        </p:txBody>
      </p:sp>
    </p:spTree>
    <p:extLst>
      <p:ext uri="{BB962C8B-B14F-4D97-AF65-F5344CB8AC3E}">
        <p14:creationId xmlns:p14="http://schemas.microsoft.com/office/powerpoint/2010/main" val="3146198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CCCEF49-DB7E-446D-B54D-C103B090CC93}" type="datetimeFigureOut">
              <a:rPr lang="en-US" smtClean="0"/>
              <a:t>1/24/2022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B0C720-2806-43AB-B908-D68A47D846E1}" type="slidenum">
              <a:rPr lang="en-US" smtClean="0"/>
              <a:t>‹#›</a:t>
            </a:fld>
            <a:endParaRPr lang="en-US"/>
          </a:p>
        </p:txBody>
      </p:sp>
    </p:spTree>
    <p:extLst>
      <p:ext uri="{BB962C8B-B14F-4D97-AF65-F5344CB8AC3E}">
        <p14:creationId xmlns:p14="http://schemas.microsoft.com/office/powerpoint/2010/main" val="114163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CCCEF49-DB7E-446D-B54D-C103B090CC93}" type="datetimeFigureOut">
              <a:rPr lang="en-US" smtClean="0"/>
              <a:t>1/24/2022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B0C720-2806-43AB-B908-D68A47D846E1}" type="slidenum">
              <a:rPr lang="en-US" smtClean="0"/>
              <a:t>‹#›</a:t>
            </a:fld>
            <a:endParaRPr lang="en-US"/>
          </a:p>
        </p:txBody>
      </p:sp>
    </p:spTree>
    <p:extLst>
      <p:ext uri="{BB962C8B-B14F-4D97-AF65-F5344CB8AC3E}">
        <p14:creationId xmlns:p14="http://schemas.microsoft.com/office/powerpoint/2010/main" val="2056944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CCEF49-DB7E-446D-B54D-C103B090CC93}" type="datetimeFigureOut">
              <a:rPr lang="en-US" smtClean="0"/>
              <a:t>1/24/2022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B0C720-2806-43AB-B908-D68A47D846E1}" type="slidenum">
              <a:rPr lang="en-US" smtClean="0"/>
              <a:t>‹#›</a:t>
            </a:fld>
            <a:endParaRPr lang="en-US"/>
          </a:p>
        </p:txBody>
      </p:sp>
    </p:spTree>
    <p:extLst>
      <p:ext uri="{BB962C8B-B14F-4D97-AF65-F5344CB8AC3E}">
        <p14:creationId xmlns:p14="http://schemas.microsoft.com/office/powerpoint/2010/main" val="1850067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CCEF49-DB7E-446D-B54D-C103B090CC93}" type="datetimeFigureOut">
              <a:rPr lang="en-US" smtClean="0"/>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B0C720-2806-43AB-B908-D68A47D846E1}" type="slidenum">
              <a:rPr lang="en-US" smtClean="0"/>
              <a:t>‹#›</a:t>
            </a:fld>
            <a:endParaRPr lang="en-US"/>
          </a:p>
        </p:txBody>
      </p:sp>
    </p:spTree>
    <p:extLst>
      <p:ext uri="{BB962C8B-B14F-4D97-AF65-F5344CB8AC3E}">
        <p14:creationId xmlns:p14="http://schemas.microsoft.com/office/powerpoint/2010/main" val="3383698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CCCEF49-DB7E-446D-B54D-C103B090CC93}" type="datetimeFigureOut">
              <a:rPr lang="en-US" smtClean="0"/>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B0C720-2806-43AB-B908-D68A47D846E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2577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CCCEF49-DB7E-446D-B54D-C103B090CC93}" type="datetimeFigureOut">
              <a:rPr lang="en-US" smtClean="0"/>
              <a:t>1/24/2022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0B0C720-2806-43AB-B908-D68A47D846E1}"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44644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old.northcarolina.edu/aa/tenuretraining/index.php"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8" Type="http://schemas.openxmlformats.org/officeDocument/2006/relationships/diagramData" Target="../diagrams/data5.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8" Type="http://schemas.openxmlformats.org/officeDocument/2006/relationships/hyperlink" Target="http://collegeintranet.web.unc.edu/files/2012/02/Chairs_Manual_Aug_22_2017.pdf" TargetMode="Externa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Understanding </a:t>
            </a:r>
            <a:r>
              <a:rPr lang="en-US"/>
              <a:t>apt process</a:t>
            </a:r>
            <a:endParaRPr lang="en-US" dirty="0"/>
          </a:p>
        </p:txBody>
      </p:sp>
      <p:sp>
        <p:nvSpPr>
          <p:cNvPr id="3" name="Subtitle 2"/>
          <p:cNvSpPr>
            <a:spLocks noGrp="1"/>
          </p:cNvSpPr>
          <p:nvPr>
            <p:ph type="subTitle" idx="1"/>
          </p:nvPr>
        </p:nvSpPr>
        <p:spPr/>
        <p:txBody>
          <a:bodyPr/>
          <a:lstStyle/>
          <a:p>
            <a:r>
              <a:rPr lang="en-US" dirty="0"/>
              <a:t>Adrienne Jeffries</a:t>
            </a:r>
          </a:p>
          <a:p>
            <a:r>
              <a:rPr lang="en-US" dirty="0"/>
              <a:t>Karl Pfister</a:t>
            </a:r>
          </a:p>
        </p:txBody>
      </p:sp>
    </p:spTree>
    <p:extLst>
      <p:ext uri="{BB962C8B-B14F-4D97-AF65-F5344CB8AC3E}">
        <p14:creationId xmlns:p14="http://schemas.microsoft.com/office/powerpoint/2010/main" val="5510321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Post-tenure review (PTR)</a:t>
            </a:r>
          </a:p>
        </p:txBody>
      </p:sp>
      <p:sp>
        <p:nvSpPr>
          <p:cNvPr id="3" name="Content Placeholder 2"/>
          <p:cNvSpPr>
            <a:spLocks noGrp="1"/>
          </p:cNvSpPr>
          <p:nvPr>
            <p:ph idx="1"/>
          </p:nvPr>
        </p:nvSpPr>
        <p:spPr/>
        <p:txBody>
          <a:bodyPr/>
          <a:lstStyle/>
          <a:p>
            <a:pPr>
              <a:buClr>
                <a:schemeClr val="accent1">
                  <a:lumMod val="75000"/>
                </a:schemeClr>
              </a:buClr>
              <a:buFont typeface="Arial" panose="020B0604020202020204" pitchFamily="34" charset="0"/>
              <a:buChar char="•"/>
            </a:pPr>
            <a:r>
              <a:rPr lang="en-US" dirty="0"/>
              <a:t> </a:t>
            </a:r>
            <a:r>
              <a:rPr lang="en-US" dirty="0">
                <a:solidFill>
                  <a:schemeClr val="accent1">
                    <a:lumMod val="75000"/>
                  </a:schemeClr>
                </a:solidFill>
              </a:rPr>
              <a:t>Professor</a:t>
            </a:r>
          </a:p>
          <a:p>
            <a:pPr lvl="1">
              <a:buClr>
                <a:schemeClr val="accent1">
                  <a:lumMod val="75000"/>
                </a:schemeClr>
              </a:buClr>
            </a:pPr>
            <a:r>
              <a:rPr lang="en-US" dirty="0"/>
              <a:t>Post-tenure review must be made not less frequently than every five years</a:t>
            </a:r>
          </a:p>
          <a:p>
            <a:pPr>
              <a:buClr>
                <a:schemeClr val="accent1">
                  <a:lumMod val="75000"/>
                </a:schemeClr>
              </a:buClr>
              <a:buFont typeface="Arial" panose="020B0604020202020204" pitchFamily="34" charset="0"/>
              <a:buChar char="•"/>
            </a:pPr>
            <a:r>
              <a:rPr lang="en-US" dirty="0"/>
              <a:t> </a:t>
            </a:r>
            <a:r>
              <a:rPr lang="en-US" dirty="0">
                <a:solidFill>
                  <a:schemeClr val="accent1">
                    <a:lumMod val="75000"/>
                  </a:schemeClr>
                </a:solidFill>
              </a:rPr>
              <a:t>Associate Professor</a:t>
            </a:r>
          </a:p>
          <a:p>
            <a:pPr lvl="1">
              <a:buClr>
                <a:schemeClr val="accent1">
                  <a:lumMod val="75000"/>
                </a:schemeClr>
              </a:buClr>
            </a:pPr>
            <a:r>
              <a:rPr lang="en-US" dirty="0"/>
              <a:t>In any case where an associate professor has served five years in that rank and acquires permanent tenure in that rank, a post-tenure review must be made not less frequently than every five years</a:t>
            </a:r>
          </a:p>
          <a:p>
            <a:pPr>
              <a:buClr>
                <a:schemeClr val="accent1">
                  <a:lumMod val="75000"/>
                </a:schemeClr>
              </a:buClr>
              <a:buFont typeface="Arial" panose="020B0604020202020204" pitchFamily="34" charset="0"/>
              <a:buChar char="•"/>
            </a:pPr>
            <a:r>
              <a:rPr lang="en-US" dirty="0"/>
              <a:t> Deferral of PTR</a:t>
            </a:r>
          </a:p>
          <a:p>
            <a:pPr lvl="1">
              <a:buClr>
                <a:schemeClr val="accent1">
                  <a:lumMod val="75000"/>
                </a:schemeClr>
              </a:buClr>
            </a:pPr>
            <a:r>
              <a:rPr lang="en-US" dirty="0"/>
              <a:t>Deferral decisions and/or decisions not to promote must be reviewed and approved by the Provost</a:t>
            </a:r>
          </a:p>
          <a:p>
            <a:pPr>
              <a:buClr>
                <a:schemeClr val="accent1">
                  <a:lumMod val="75000"/>
                </a:schemeClr>
              </a:buClr>
              <a:buFont typeface="Arial" panose="020B0604020202020204" pitchFamily="34" charset="0"/>
              <a:buChar char="•"/>
            </a:pPr>
            <a:r>
              <a:rPr lang="en-US" dirty="0"/>
              <a:t> Post-Tenure Review Training </a:t>
            </a:r>
          </a:p>
          <a:p>
            <a:pPr lvl="1">
              <a:buClr>
                <a:schemeClr val="accent1">
                  <a:lumMod val="75000"/>
                </a:schemeClr>
              </a:buClr>
            </a:pPr>
            <a:r>
              <a:rPr lang="en-US" dirty="0">
                <a:hlinkClick r:id="rId3"/>
              </a:rPr>
              <a:t>http://old.northcarolina.edu/aa/tenuretraining/index.php</a:t>
            </a:r>
            <a:r>
              <a:rPr lang="en-US" dirty="0"/>
              <a:t> </a:t>
            </a:r>
          </a:p>
          <a:p>
            <a:pPr marL="0" indent="0">
              <a:buClr>
                <a:schemeClr val="accent1">
                  <a:lumMod val="75000"/>
                </a:schemeClr>
              </a:buClr>
              <a:buNone/>
            </a:pPr>
            <a:endParaRPr lang="en-US" dirty="0"/>
          </a:p>
          <a:p>
            <a:pPr>
              <a:buClr>
                <a:schemeClr val="accent1">
                  <a:lumMod val="75000"/>
                </a:schemeClr>
              </a:buClr>
            </a:pPr>
            <a:endParaRPr lang="en-US" dirty="0"/>
          </a:p>
        </p:txBody>
      </p:sp>
      <p:grpSp>
        <p:nvGrpSpPr>
          <p:cNvPr id="4" name="Group 3"/>
          <p:cNvGrpSpPr/>
          <p:nvPr/>
        </p:nvGrpSpPr>
        <p:grpSpPr>
          <a:xfrm>
            <a:off x="10550529" y="88083"/>
            <a:ext cx="1554387" cy="1609090"/>
            <a:chOff x="6531097" y="1206817"/>
            <a:chExt cx="1554387" cy="1609090"/>
          </a:xfrm>
          <a:solidFill>
            <a:schemeClr val="accent6"/>
          </a:solidFill>
        </p:grpSpPr>
        <p:sp>
          <p:nvSpPr>
            <p:cNvPr id="5" name="Rounded Rectangle 4"/>
            <p:cNvSpPr/>
            <p:nvPr/>
          </p:nvSpPr>
          <p:spPr>
            <a:xfrm>
              <a:off x="6531097" y="1206817"/>
              <a:ext cx="1554387" cy="1609090"/>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ounded Rectangle 4"/>
            <p:cNvSpPr/>
            <p:nvPr/>
          </p:nvSpPr>
          <p:spPr>
            <a:xfrm>
              <a:off x="6606976" y="1282696"/>
              <a:ext cx="1402629" cy="145733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a:t>Post-Tenure Review</a:t>
              </a:r>
            </a:p>
          </p:txBody>
        </p:sp>
      </p:grpSp>
    </p:spTree>
    <p:extLst>
      <p:ext uri="{BB962C8B-B14F-4D97-AF65-F5344CB8AC3E}">
        <p14:creationId xmlns:p14="http://schemas.microsoft.com/office/powerpoint/2010/main" val="1049865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Assistant Professor</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17618782"/>
              </p:ext>
            </p:extLst>
          </p:nvPr>
        </p:nvGraphicFramePr>
        <p:xfrm>
          <a:off x="1350497" y="2208479"/>
          <a:ext cx="9720262" cy="25096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0" name="Straight Arrow Connector 9"/>
          <p:cNvCxnSpPr/>
          <p:nvPr/>
        </p:nvCxnSpPr>
        <p:spPr>
          <a:xfrm flipH="1">
            <a:off x="875763" y="3886199"/>
            <a:ext cx="1" cy="489861"/>
          </a:xfrm>
          <a:prstGeom prst="straightConnector1">
            <a:avLst/>
          </a:prstGeom>
          <a:ln w="762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97432" y="4379229"/>
            <a:ext cx="1561170" cy="1754326"/>
          </a:xfrm>
          <a:prstGeom prst="rect">
            <a:avLst/>
          </a:prstGeom>
          <a:noFill/>
          <a:ln w="57150">
            <a:solidFill>
              <a:schemeClr val="accent5">
                <a:lumMod val="50000"/>
              </a:schemeClr>
            </a:solidFill>
          </a:ln>
        </p:spPr>
        <p:txBody>
          <a:bodyPr wrap="square" rtlCol="0">
            <a:spAutoFit/>
          </a:bodyPr>
          <a:lstStyle/>
          <a:p>
            <a:pPr algn="ctr"/>
            <a:r>
              <a:rPr lang="en-US" dirty="0"/>
              <a:t>Appointment Review by:</a:t>
            </a:r>
          </a:p>
          <a:p>
            <a:pPr algn="ctr"/>
            <a:r>
              <a:rPr lang="en-US" i="1" dirty="0"/>
              <a:t>Department</a:t>
            </a:r>
          </a:p>
          <a:p>
            <a:pPr algn="ctr"/>
            <a:r>
              <a:rPr lang="en-US" i="1" dirty="0"/>
              <a:t>SAD &amp; Dean</a:t>
            </a:r>
          </a:p>
          <a:p>
            <a:pPr algn="ctr"/>
            <a:r>
              <a:rPr lang="en-US" i="1" dirty="0"/>
              <a:t>APT</a:t>
            </a:r>
          </a:p>
          <a:p>
            <a:pPr algn="ctr"/>
            <a:r>
              <a:rPr lang="en-US" i="1" dirty="0"/>
              <a:t>BOT</a:t>
            </a:r>
          </a:p>
        </p:txBody>
      </p:sp>
      <p:sp>
        <p:nvSpPr>
          <p:cNvPr id="12" name="TextBox 11"/>
          <p:cNvSpPr txBox="1"/>
          <p:nvPr/>
        </p:nvSpPr>
        <p:spPr>
          <a:xfrm>
            <a:off x="1350497" y="2798409"/>
            <a:ext cx="5404213" cy="369332"/>
          </a:xfrm>
          <a:prstGeom prst="rect">
            <a:avLst/>
          </a:prstGeom>
          <a:solidFill>
            <a:schemeClr val="accent5">
              <a:lumMod val="75000"/>
            </a:schemeClr>
          </a:solidFill>
        </p:spPr>
        <p:txBody>
          <a:bodyPr wrap="square" rtlCol="0">
            <a:spAutoFit/>
          </a:bodyPr>
          <a:lstStyle/>
          <a:p>
            <a:pPr algn="ctr"/>
            <a:r>
              <a:rPr lang="en-US" dirty="0">
                <a:solidFill>
                  <a:schemeClr val="bg1"/>
                </a:solidFill>
              </a:rPr>
              <a:t>Probationary term 1</a:t>
            </a:r>
          </a:p>
        </p:txBody>
      </p:sp>
      <p:sp>
        <p:nvSpPr>
          <p:cNvPr id="13" name="TextBox 12"/>
          <p:cNvSpPr txBox="1"/>
          <p:nvPr/>
        </p:nvSpPr>
        <p:spPr>
          <a:xfrm>
            <a:off x="6754710" y="2798409"/>
            <a:ext cx="4316049" cy="369332"/>
          </a:xfrm>
          <a:prstGeom prst="rect">
            <a:avLst/>
          </a:prstGeom>
          <a:solidFill>
            <a:schemeClr val="accent5">
              <a:lumMod val="50000"/>
            </a:schemeClr>
          </a:solidFill>
        </p:spPr>
        <p:txBody>
          <a:bodyPr wrap="square" rtlCol="0">
            <a:spAutoFit/>
          </a:bodyPr>
          <a:lstStyle/>
          <a:p>
            <a:pPr algn="ctr"/>
            <a:r>
              <a:rPr lang="en-US" dirty="0">
                <a:solidFill>
                  <a:schemeClr val="bg1"/>
                </a:solidFill>
              </a:rPr>
              <a:t>Probationary term 2</a:t>
            </a:r>
          </a:p>
        </p:txBody>
      </p:sp>
      <p:cxnSp>
        <p:nvCxnSpPr>
          <p:cNvPr id="14" name="Straight Arrow Connector 13"/>
          <p:cNvCxnSpPr/>
          <p:nvPr/>
        </p:nvCxnSpPr>
        <p:spPr>
          <a:xfrm flipH="1">
            <a:off x="4821701" y="3760129"/>
            <a:ext cx="1" cy="489861"/>
          </a:xfrm>
          <a:prstGeom prst="straightConnector1">
            <a:avLst/>
          </a:prstGeom>
          <a:ln w="762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043370" y="4253159"/>
            <a:ext cx="1561170" cy="1754326"/>
          </a:xfrm>
          <a:prstGeom prst="rect">
            <a:avLst/>
          </a:prstGeom>
          <a:noFill/>
          <a:ln w="57150">
            <a:solidFill>
              <a:schemeClr val="accent5">
                <a:lumMod val="50000"/>
              </a:schemeClr>
            </a:solidFill>
          </a:ln>
        </p:spPr>
        <p:txBody>
          <a:bodyPr wrap="square" rtlCol="0">
            <a:spAutoFit/>
          </a:bodyPr>
          <a:lstStyle/>
          <a:p>
            <a:pPr algn="ctr"/>
            <a:r>
              <a:rPr lang="en-US" dirty="0"/>
              <a:t>Reappointment Review by:</a:t>
            </a:r>
          </a:p>
          <a:p>
            <a:pPr algn="ctr"/>
            <a:r>
              <a:rPr lang="en-US" i="1" dirty="0"/>
              <a:t>Department</a:t>
            </a:r>
          </a:p>
          <a:p>
            <a:pPr algn="ctr"/>
            <a:r>
              <a:rPr lang="en-US" i="1" dirty="0"/>
              <a:t>ASAC</a:t>
            </a:r>
          </a:p>
          <a:p>
            <a:pPr algn="ctr"/>
            <a:r>
              <a:rPr lang="en-US" i="1" dirty="0"/>
              <a:t>APT</a:t>
            </a:r>
          </a:p>
          <a:p>
            <a:pPr algn="ctr"/>
            <a:r>
              <a:rPr lang="en-US" i="1" dirty="0"/>
              <a:t>BOT</a:t>
            </a:r>
          </a:p>
        </p:txBody>
      </p:sp>
      <p:cxnSp>
        <p:nvCxnSpPr>
          <p:cNvPr id="16" name="Straight Arrow Connector 15"/>
          <p:cNvCxnSpPr/>
          <p:nvPr/>
        </p:nvCxnSpPr>
        <p:spPr>
          <a:xfrm flipH="1">
            <a:off x="8930395" y="3756960"/>
            <a:ext cx="1" cy="489861"/>
          </a:xfrm>
          <a:prstGeom prst="straightConnector1">
            <a:avLst/>
          </a:prstGeom>
          <a:ln w="762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8228266" y="4249990"/>
            <a:ext cx="1376117" cy="1754326"/>
          </a:xfrm>
          <a:prstGeom prst="rect">
            <a:avLst/>
          </a:prstGeom>
          <a:noFill/>
          <a:ln w="57150">
            <a:solidFill>
              <a:schemeClr val="accent5">
                <a:lumMod val="50000"/>
              </a:schemeClr>
            </a:solidFill>
          </a:ln>
        </p:spPr>
        <p:txBody>
          <a:bodyPr wrap="square" rtlCol="0">
            <a:spAutoFit/>
          </a:bodyPr>
          <a:lstStyle/>
          <a:p>
            <a:pPr algn="ctr"/>
            <a:r>
              <a:rPr lang="en-US" dirty="0"/>
              <a:t>Promotion Review by:</a:t>
            </a:r>
          </a:p>
          <a:p>
            <a:pPr algn="ctr"/>
            <a:r>
              <a:rPr lang="en-US" i="1" dirty="0"/>
              <a:t>Department</a:t>
            </a:r>
          </a:p>
          <a:p>
            <a:pPr algn="ctr"/>
            <a:r>
              <a:rPr lang="en-US" i="1" dirty="0"/>
              <a:t>ASAC</a:t>
            </a:r>
          </a:p>
          <a:p>
            <a:pPr algn="ctr"/>
            <a:r>
              <a:rPr lang="en-US" i="1" dirty="0"/>
              <a:t>APT</a:t>
            </a:r>
          </a:p>
          <a:p>
            <a:pPr algn="ctr"/>
            <a:r>
              <a:rPr lang="en-US" i="1" dirty="0"/>
              <a:t>BOT</a:t>
            </a:r>
          </a:p>
        </p:txBody>
      </p:sp>
      <p:sp>
        <p:nvSpPr>
          <p:cNvPr id="18" name="TextBox 17"/>
          <p:cNvSpPr txBox="1"/>
          <p:nvPr/>
        </p:nvSpPr>
        <p:spPr>
          <a:xfrm>
            <a:off x="5307980" y="6490010"/>
            <a:ext cx="6558077" cy="369332"/>
          </a:xfrm>
          <a:prstGeom prst="rect">
            <a:avLst/>
          </a:prstGeom>
          <a:noFill/>
        </p:spPr>
        <p:txBody>
          <a:bodyPr wrap="none" rtlCol="0">
            <a:spAutoFit/>
          </a:bodyPr>
          <a:lstStyle/>
          <a:p>
            <a:r>
              <a:rPr lang="en-US" dirty="0"/>
              <a:t>*Typically, Assistant Professors do not serve their 7</a:t>
            </a:r>
            <a:r>
              <a:rPr lang="en-US" baseline="30000" dirty="0"/>
              <a:t>th</a:t>
            </a:r>
            <a:r>
              <a:rPr lang="en-US" dirty="0"/>
              <a:t> year at this rank. </a:t>
            </a:r>
          </a:p>
        </p:txBody>
      </p:sp>
      <p:sp>
        <p:nvSpPr>
          <p:cNvPr id="19" name="Oval 18"/>
          <p:cNvSpPr/>
          <p:nvPr/>
        </p:nvSpPr>
        <p:spPr>
          <a:xfrm>
            <a:off x="11079259" y="2939567"/>
            <a:ext cx="1076619" cy="1065045"/>
          </a:xfrm>
          <a:prstGeom prst="ellipse">
            <a:avLst/>
          </a:prstGeom>
          <a:solidFill>
            <a:schemeClr val="accent3"/>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20" name="Oval 19"/>
          <p:cNvSpPr/>
          <p:nvPr/>
        </p:nvSpPr>
        <p:spPr>
          <a:xfrm>
            <a:off x="315150" y="2913408"/>
            <a:ext cx="1121226" cy="1057510"/>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Hired</a:t>
            </a:r>
          </a:p>
        </p:txBody>
      </p:sp>
      <p:sp>
        <p:nvSpPr>
          <p:cNvPr id="21" name="TextBox 20"/>
          <p:cNvSpPr txBox="1"/>
          <p:nvPr/>
        </p:nvSpPr>
        <p:spPr>
          <a:xfrm>
            <a:off x="11129443" y="3287423"/>
            <a:ext cx="1026435" cy="369332"/>
          </a:xfrm>
          <a:prstGeom prst="rect">
            <a:avLst/>
          </a:prstGeom>
          <a:noFill/>
        </p:spPr>
        <p:txBody>
          <a:bodyPr wrap="none" rtlCol="0">
            <a:spAutoFit/>
          </a:bodyPr>
          <a:lstStyle/>
          <a:p>
            <a:r>
              <a:rPr lang="en-US" dirty="0">
                <a:solidFill>
                  <a:schemeClr val="bg1"/>
                </a:solidFill>
              </a:rPr>
              <a:t>Professor</a:t>
            </a:r>
          </a:p>
        </p:txBody>
      </p:sp>
      <p:sp>
        <p:nvSpPr>
          <p:cNvPr id="22" name="TextBox 21"/>
          <p:cNvSpPr txBox="1"/>
          <p:nvPr/>
        </p:nvSpPr>
        <p:spPr>
          <a:xfrm>
            <a:off x="11129443" y="3069767"/>
            <a:ext cx="1037463" cy="369332"/>
          </a:xfrm>
          <a:prstGeom prst="rect">
            <a:avLst/>
          </a:prstGeom>
          <a:noFill/>
        </p:spPr>
        <p:txBody>
          <a:bodyPr wrap="none" rtlCol="0">
            <a:spAutoFit/>
          </a:bodyPr>
          <a:lstStyle/>
          <a:p>
            <a:r>
              <a:rPr lang="en-US" dirty="0">
                <a:solidFill>
                  <a:schemeClr val="bg1"/>
                </a:solidFill>
              </a:rPr>
              <a:t>Associate</a:t>
            </a:r>
          </a:p>
        </p:txBody>
      </p:sp>
      <p:sp>
        <p:nvSpPr>
          <p:cNvPr id="23" name="TextBox 22"/>
          <p:cNvSpPr txBox="1"/>
          <p:nvPr/>
        </p:nvSpPr>
        <p:spPr>
          <a:xfrm>
            <a:off x="11085895" y="3494253"/>
            <a:ext cx="1090363" cy="369332"/>
          </a:xfrm>
          <a:prstGeom prst="rect">
            <a:avLst/>
          </a:prstGeom>
          <a:noFill/>
        </p:spPr>
        <p:txBody>
          <a:bodyPr wrap="none" rtlCol="0">
            <a:spAutoFit/>
          </a:bodyPr>
          <a:lstStyle/>
          <a:p>
            <a:r>
              <a:rPr lang="en-US" dirty="0">
                <a:solidFill>
                  <a:schemeClr val="bg1"/>
                </a:solidFill>
              </a:rPr>
              <a:t>w/ tenure</a:t>
            </a:r>
          </a:p>
        </p:txBody>
      </p:sp>
    </p:spTree>
    <p:extLst>
      <p:ext uri="{BB962C8B-B14F-4D97-AF65-F5344CB8AC3E}">
        <p14:creationId xmlns:p14="http://schemas.microsoft.com/office/powerpoint/2010/main" val="1952434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Associate Professor</a:t>
            </a:r>
          </a:p>
        </p:txBody>
      </p:sp>
      <p:graphicFrame>
        <p:nvGraphicFramePr>
          <p:cNvPr id="6" name="Content Placeholder 6"/>
          <p:cNvGraphicFramePr>
            <a:graphicFrameLocks/>
          </p:cNvGraphicFramePr>
          <p:nvPr>
            <p:extLst>
              <p:ext uri="{D42A27DB-BD31-4B8C-83A1-F6EECF244321}">
                <p14:modId xmlns:p14="http://schemas.microsoft.com/office/powerpoint/2010/main" val="3482957111"/>
              </p:ext>
            </p:extLst>
          </p:nvPr>
        </p:nvGraphicFramePr>
        <p:xfrm>
          <a:off x="1687963" y="1294079"/>
          <a:ext cx="9720262" cy="25096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p:cNvSpPr txBox="1"/>
          <p:nvPr/>
        </p:nvSpPr>
        <p:spPr>
          <a:xfrm>
            <a:off x="1709735" y="1762680"/>
            <a:ext cx="9720262" cy="369332"/>
          </a:xfrm>
          <a:prstGeom prst="rect">
            <a:avLst/>
          </a:prstGeom>
          <a:solidFill>
            <a:schemeClr val="accent5">
              <a:lumMod val="75000"/>
            </a:schemeClr>
          </a:solidFill>
        </p:spPr>
        <p:txBody>
          <a:bodyPr wrap="square" rtlCol="0">
            <a:spAutoFit/>
          </a:bodyPr>
          <a:lstStyle/>
          <a:p>
            <a:pPr algn="ctr"/>
            <a:r>
              <a:rPr lang="en-US" dirty="0">
                <a:solidFill>
                  <a:schemeClr val="bg1"/>
                </a:solidFill>
              </a:rPr>
              <a:t>Probationary term (untenured) </a:t>
            </a:r>
          </a:p>
        </p:txBody>
      </p:sp>
      <p:graphicFrame>
        <p:nvGraphicFramePr>
          <p:cNvPr id="16" name="Content Placeholder 6"/>
          <p:cNvGraphicFramePr>
            <a:graphicFrameLocks/>
          </p:cNvGraphicFramePr>
          <p:nvPr>
            <p:extLst>
              <p:ext uri="{D42A27DB-BD31-4B8C-83A1-F6EECF244321}">
                <p14:modId xmlns:p14="http://schemas.microsoft.com/office/powerpoint/2010/main" val="3638341112"/>
              </p:ext>
            </p:extLst>
          </p:nvPr>
        </p:nvGraphicFramePr>
        <p:xfrm>
          <a:off x="1230767" y="4385931"/>
          <a:ext cx="9720262" cy="250961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9" name="Oval 18"/>
          <p:cNvSpPr/>
          <p:nvPr/>
        </p:nvSpPr>
        <p:spPr>
          <a:xfrm>
            <a:off x="654870" y="2020131"/>
            <a:ext cx="1121226" cy="1057510"/>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Hired</a:t>
            </a:r>
          </a:p>
        </p:txBody>
      </p:sp>
      <p:sp>
        <p:nvSpPr>
          <p:cNvPr id="20" name="Oval 19"/>
          <p:cNvSpPr/>
          <p:nvPr/>
        </p:nvSpPr>
        <p:spPr>
          <a:xfrm>
            <a:off x="257559" y="5111982"/>
            <a:ext cx="1121226" cy="1057510"/>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21" name="Oval 20"/>
          <p:cNvSpPr/>
          <p:nvPr/>
        </p:nvSpPr>
        <p:spPr>
          <a:xfrm>
            <a:off x="10951029" y="5111982"/>
            <a:ext cx="1121226" cy="1057510"/>
          </a:xfrm>
          <a:prstGeom prst="ellipse">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cxnSp>
        <p:nvCxnSpPr>
          <p:cNvPr id="23" name="Straight Arrow Connector 22"/>
          <p:cNvCxnSpPr/>
          <p:nvPr/>
        </p:nvCxnSpPr>
        <p:spPr>
          <a:xfrm flipH="1">
            <a:off x="8306197" y="2969775"/>
            <a:ext cx="1" cy="320040"/>
          </a:xfrm>
          <a:prstGeom prst="straightConnector1">
            <a:avLst/>
          </a:prstGeom>
          <a:ln w="762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7320203" y="3284126"/>
            <a:ext cx="1971987" cy="1477328"/>
          </a:xfrm>
          <a:prstGeom prst="rect">
            <a:avLst/>
          </a:prstGeom>
          <a:noFill/>
          <a:ln w="57150">
            <a:solidFill>
              <a:schemeClr val="accent5">
                <a:lumMod val="50000"/>
              </a:schemeClr>
            </a:solidFill>
          </a:ln>
        </p:spPr>
        <p:txBody>
          <a:bodyPr wrap="square" rtlCol="0">
            <a:spAutoFit/>
          </a:bodyPr>
          <a:lstStyle/>
          <a:p>
            <a:r>
              <a:rPr lang="en-US" dirty="0"/>
              <a:t>Tenure Review by:</a:t>
            </a:r>
          </a:p>
          <a:p>
            <a:pPr algn="ctr"/>
            <a:r>
              <a:rPr lang="en-US" i="1" dirty="0"/>
              <a:t>Department</a:t>
            </a:r>
          </a:p>
          <a:p>
            <a:pPr algn="ctr"/>
            <a:r>
              <a:rPr lang="en-US" i="1" dirty="0"/>
              <a:t>ASAC</a:t>
            </a:r>
          </a:p>
          <a:p>
            <a:pPr algn="ctr"/>
            <a:r>
              <a:rPr lang="en-US" i="1" dirty="0"/>
              <a:t>APT</a:t>
            </a:r>
          </a:p>
          <a:p>
            <a:pPr algn="ctr"/>
            <a:r>
              <a:rPr lang="en-US" i="1" dirty="0"/>
              <a:t>BOT</a:t>
            </a:r>
          </a:p>
        </p:txBody>
      </p:sp>
      <p:sp>
        <p:nvSpPr>
          <p:cNvPr id="29" name="TextBox 28"/>
          <p:cNvSpPr txBox="1"/>
          <p:nvPr/>
        </p:nvSpPr>
        <p:spPr>
          <a:xfrm>
            <a:off x="654870" y="6184744"/>
            <a:ext cx="11030526" cy="615553"/>
          </a:xfrm>
          <a:prstGeom prst="rect">
            <a:avLst/>
          </a:prstGeom>
          <a:noFill/>
        </p:spPr>
        <p:txBody>
          <a:bodyPr wrap="square" rtlCol="0">
            <a:spAutoFit/>
          </a:bodyPr>
          <a:lstStyle/>
          <a:p>
            <a:pPr algn="ctr"/>
            <a:r>
              <a:rPr lang="en-US" dirty="0"/>
              <a:t>Once a faculty member is tenured, they are subject to a 5-year review schedule.</a:t>
            </a:r>
          </a:p>
          <a:p>
            <a:pPr algn="r"/>
            <a:r>
              <a:rPr lang="en-US" sz="1600" dirty="0"/>
              <a:t>*If out of cycle, SAD approval required.</a:t>
            </a:r>
          </a:p>
        </p:txBody>
      </p:sp>
      <p:sp>
        <p:nvSpPr>
          <p:cNvPr id="30" name="TextBox 29"/>
          <p:cNvSpPr txBox="1"/>
          <p:nvPr/>
        </p:nvSpPr>
        <p:spPr>
          <a:xfrm>
            <a:off x="3156858" y="4851961"/>
            <a:ext cx="7813220" cy="369332"/>
          </a:xfrm>
          <a:prstGeom prst="rect">
            <a:avLst/>
          </a:prstGeom>
          <a:solidFill>
            <a:schemeClr val="accent5">
              <a:lumMod val="75000"/>
            </a:schemeClr>
          </a:solidFill>
        </p:spPr>
        <p:txBody>
          <a:bodyPr wrap="square" rtlCol="0">
            <a:spAutoFit/>
          </a:bodyPr>
          <a:lstStyle/>
          <a:p>
            <a:pPr algn="ctr"/>
            <a:r>
              <a:rPr lang="en-US" dirty="0">
                <a:solidFill>
                  <a:schemeClr val="bg1"/>
                </a:solidFill>
              </a:rPr>
              <a:t>After 18 months, can be promoted to Professor at any time during this period*</a:t>
            </a:r>
          </a:p>
        </p:txBody>
      </p:sp>
      <p:sp>
        <p:nvSpPr>
          <p:cNvPr id="3" name="TextBox 2"/>
          <p:cNvSpPr txBox="1"/>
          <p:nvPr/>
        </p:nvSpPr>
        <p:spPr>
          <a:xfrm>
            <a:off x="10998424" y="5456071"/>
            <a:ext cx="1026435" cy="369332"/>
          </a:xfrm>
          <a:prstGeom prst="rect">
            <a:avLst/>
          </a:prstGeom>
          <a:noFill/>
        </p:spPr>
        <p:txBody>
          <a:bodyPr wrap="none" rtlCol="0">
            <a:spAutoFit/>
          </a:bodyPr>
          <a:lstStyle/>
          <a:p>
            <a:r>
              <a:rPr lang="en-US" dirty="0">
                <a:solidFill>
                  <a:schemeClr val="bg1"/>
                </a:solidFill>
              </a:rPr>
              <a:t>Professor</a:t>
            </a:r>
          </a:p>
        </p:txBody>
      </p:sp>
      <p:sp>
        <p:nvSpPr>
          <p:cNvPr id="14" name="TextBox 13"/>
          <p:cNvSpPr txBox="1"/>
          <p:nvPr/>
        </p:nvSpPr>
        <p:spPr>
          <a:xfrm>
            <a:off x="304954" y="5445086"/>
            <a:ext cx="977520" cy="369332"/>
          </a:xfrm>
          <a:prstGeom prst="rect">
            <a:avLst/>
          </a:prstGeom>
          <a:noFill/>
        </p:spPr>
        <p:txBody>
          <a:bodyPr wrap="square" rtlCol="0">
            <a:spAutoFit/>
          </a:bodyPr>
          <a:lstStyle/>
          <a:p>
            <a:pPr algn="ctr"/>
            <a:r>
              <a:rPr lang="en-US" dirty="0">
                <a:solidFill>
                  <a:schemeClr val="bg1"/>
                </a:solidFill>
              </a:rPr>
              <a:t>Tenured</a:t>
            </a:r>
          </a:p>
        </p:txBody>
      </p:sp>
    </p:spTree>
    <p:extLst>
      <p:ext uri="{BB962C8B-B14F-4D97-AF65-F5344CB8AC3E}">
        <p14:creationId xmlns:p14="http://schemas.microsoft.com/office/powerpoint/2010/main" val="3747156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Dossier Tips</a:t>
            </a:r>
          </a:p>
        </p:txBody>
      </p:sp>
      <p:sp>
        <p:nvSpPr>
          <p:cNvPr id="3" name="Content Placeholder 2"/>
          <p:cNvSpPr>
            <a:spLocks noGrp="1"/>
          </p:cNvSpPr>
          <p:nvPr>
            <p:ph idx="1"/>
          </p:nvPr>
        </p:nvSpPr>
        <p:spPr/>
        <p:txBody>
          <a:bodyPr/>
          <a:lstStyle/>
          <a:p>
            <a:pPr>
              <a:buClr>
                <a:schemeClr val="accent1">
                  <a:lumMod val="75000"/>
                </a:schemeClr>
              </a:buClr>
              <a:buFont typeface="Arial" panose="020B0604020202020204" pitchFamily="34" charset="0"/>
              <a:buChar char="•"/>
            </a:pPr>
            <a:r>
              <a:rPr lang="en-US" dirty="0"/>
              <a:t> Ensure all dates on the AP-2 form correspond with CV</a:t>
            </a:r>
          </a:p>
          <a:p>
            <a:pPr>
              <a:buClr>
                <a:schemeClr val="accent1">
                  <a:lumMod val="75000"/>
                </a:schemeClr>
              </a:buClr>
              <a:buFont typeface="Arial" panose="020B0604020202020204" pitchFamily="34" charset="0"/>
              <a:buChar char="•"/>
            </a:pPr>
            <a:r>
              <a:rPr lang="en-US" dirty="0"/>
              <a:t> CV must contain the date of latest revision and all pages must be numbered</a:t>
            </a:r>
          </a:p>
          <a:p>
            <a:pPr>
              <a:buClr>
                <a:schemeClr val="accent1">
                  <a:lumMod val="75000"/>
                </a:schemeClr>
              </a:buClr>
              <a:buFont typeface="Arial" panose="020B0604020202020204" pitchFamily="34" charset="0"/>
              <a:buChar char="•"/>
            </a:pPr>
            <a:r>
              <a:rPr lang="en-US" dirty="0"/>
              <a:t> Letters of recommendation should have a designation in its upper right hand corner as to which list the reviewer was selected (department chair/personnel committee or candidate)</a:t>
            </a:r>
          </a:p>
          <a:p>
            <a:pPr>
              <a:buClr>
                <a:schemeClr val="accent1">
                  <a:lumMod val="75000"/>
                </a:schemeClr>
              </a:buClr>
              <a:buFont typeface="Arial" panose="020B0604020202020204" pitchFamily="34" charset="0"/>
              <a:buChar char="•"/>
            </a:pPr>
            <a:r>
              <a:rPr lang="en-US" dirty="0"/>
              <a:t> Do not forward a hardcopy to the Dean’s Office until documents in RASR have been reviewed and approved</a:t>
            </a:r>
          </a:p>
        </p:txBody>
      </p:sp>
    </p:spTree>
    <p:extLst>
      <p:ext uri="{BB962C8B-B14F-4D97-AF65-F5344CB8AC3E}">
        <p14:creationId xmlns:p14="http://schemas.microsoft.com/office/powerpoint/2010/main" val="3642746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Timeline</a:t>
            </a:r>
          </a:p>
        </p:txBody>
      </p:sp>
      <p:sp>
        <p:nvSpPr>
          <p:cNvPr id="5" name="Content Placeholder 4"/>
          <p:cNvSpPr>
            <a:spLocks noGrp="1"/>
          </p:cNvSpPr>
          <p:nvPr>
            <p:ph sz="half" idx="1"/>
          </p:nvPr>
        </p:nvSpPr>
        <p:spPr>
          <a:xfrm>
            <a:off x="1024128" y="2286000"/>
            <a:ext cx="4754880" cy="4023360"/>
          </a:xfrm>
          <a:ln w="38100">
            <a:solidFill>
              <a:schemeClr val="accent1"/>
            </a:solidFill>
          </a:ln>
        </p:spPr>
        <p:txBody>
          <a:bodyPr>
            <a:normAutofit lnSpcReduction="10000"/>
          </a:bodyPr>
          <a:lstStyle/>
          <a:p>
            <a:pPr>
              <a:buClr>
                <a:schemeClr val="accent1">
                  <a:lumMod val="75000"/>
                </a:schemeClr>
              </a:buClr>
              <a:buFont typeface="Arial" panose="020B0604020202020204" pitchFamily="34" charset="0"/>
              <a:buChar char="•"/>
            </a:pPr>
            <a:r>
              <a:rPr lang="en-US" dirty="0"/>
              <a:t> </a:t>
            </a:r>
            <a:r>
              <a:rPr lang="en-US" dirty="0">
                <a:solidFill>
                  <a:schemeClr val="accent1">
                    <a:lumMod val="75000"/>
                  </a:schemeClr>
                </a:solidFill>
              </a:rPr>
              <a:t>August</a:t>
            </a:r>
          </a:p>
          <a:p>
            <a:pPr lvl="1">
              <a:buClr>
                <a:schemeClr val="accent1">
                  <a:lumMod val="75000"/>
                </a:schemeClr>
              </a:buClr>
              <a:buFont typeface="Arial" panose="020B0604020202020204" pitchFamily="34" charset="0"/>
              <a:buChar char="•"/>
            </a:pPr>
            <a:r>
              <a:rPr lang="en-US" dirty="0"/>
              <a:t>ASAC schedule is released</a:t>
            </a:r>
          </a:p>
          <a:p>
            <a:pPr>
              <a:buClr>
                <a:schemeClr val="accent1">
                  <a:lumMod val="75000"/>
                </a:schemeClr>
              </a:buClr>
              <a:buFont typeface="Arial" panose="020B0604020202020204" pitchFamily="34" charset="0"/>
              <a:buChar char="•"/>
            </a:pPr>
            <a:r>
              <a:rPr lang="en-US" dirty="0"/>
              <a:t> </a:t>
            </a:r>
            <a:r>
              <a:rPr lang="en-US" dirty="0">
                <a:solidFill>
                  <a:schemeClr val="accent1">
                    <a:lumMod val="75000"/>
                  </a:schemeClr>
                </a:solidFill>
              </a:rPr>
              <a:t>September</a:t>
            </a:r>
          </a:p>
          <a:p>
            <a:pPr lvl="1">
              <a:buClr>
                <a:schemeClr val="accent1">
                  <a:lumMod val="75000"/>
                </a:schemeClr>
              </a:buClr>
              <a:buFont typeface="Arial" panose="020B0604020202020204" pitchFamily="34" charset="0"/>
              <a:buChar char="•"/>
            </a:pPr>
            <a:r>
              <a:rPr lang="en-US" dirty="0"/>
              <a:t>Schedule for Mandatory Reviews for Reappointments and Promotions is sent to Chairs</a:t>
            </a:r>
          </a:p>
          <a:p>
            <a:pPr>
              <a:buClr>
                <a:schemeClr val="accent1">
                  <a:lumMod val="75000"/>
                </a:schemeClr>
              </a:buClr>
              <a:buFont typeface="Arial" panose="020B0604020202020204" pitchFamily="34" charset="0"/>
              <a:buChar char="•"/>
            </a:pPr>
            <a:r>
              <a:rPr lang="en-US" dirty="0"/>
              <a:t> </a:t>
            </a:r>
            <a:r>
              <a:rPr lang="en-US" dirty="0">
                <a:solidFill>
                  <a:schemeClr val="accent1">
                    <a:lumMod val="75000"/>
                  </a:schemeClr>
                </a:solidFill>
              </a:rPr>
              <a:t>December</a:t>
            </a:r>
          </a:p>
          <a:p>
            <a:pPr lvl="1">
              <a:buClr>
                <a:schemeClr val="accent1">
                  <a:lumMod val="75000"/>
                </a:schemeClr>
              </a:buClr>
              <a:buFont typeface="Arial" panose="020B0604020202020204" pitchFamily="34" charset="0"/>
              <a:buChar char="•"/>
            </a:pPr>
            <a:r>
              <a:rPr lang="en-US" dirty="0"/>
              <a:t>Contract renewal, promotion and tenure documents are due. Adjustments to this timetable can occur only in consultation with your SAD</a:t>
            </a:r>
          </a:p>
          <a:p>
            <a:pPr>
              <a:buClr>
                <a:schemeClr val="accent1">
                  <a:lumMod val="75000"/>
                </a:schemeClr>
              </a:buClr>
              <a:buFont typeface="Arial" panose="020B0604020202020204" pitchFamily="34" charset="0"/>
              <a:buChar char="•"/>
            </a:pPr>
            <a:r>
              <a:rPr lang="en-US" dirty="0"/>
              <a:t> </a:t>
            </a:r>
            <a:r>
              <a:rPr lang="en-US" dirty="0">
                <a:solidFill>
                  <a:schemeClr val="accent1">
                    <a:lumMod val="75000"/>
                  </a:schemeClr>
                </a:solidFill>
              </a:rPr>
              <a:t>January</a:t>
            </a:r>
          </a:p>
          <a:p>
            <a:pPr lvl="1">
              <a:buClr>
                <a:schemeClr val="accent1">
                  <a:lumMod val="75000"/>
                </a:schemeClr>
              </a:buClr>
              <a:buFont typeface="Arial" panose="020B0604020202020204" pitchFamily="34" charset="0"/>
              <a:buChar char="•"/>
            </a:pPr>
            <a:r>
              <a:rPr lang="en-US" dirty="0"/>
              <a:t>Dossiers for Assistant Professor reappointments effective 7/1 are due in RASR</a:t>
            </a:r>
          </a:p>
        </p:txBody>
      </p:sp>
      <p:sp>
        <p:nvSpPr>
          <p:cNvPr id="6" name="Content Placeholder 5"/>
          <p:cNvSpPr>
            <a:spLocks noGrp="1"/>
          </p:cNvSpPr>
          <p:nvPr>
            <p:ph sz="half" idx="2"/>
          </p:nvPr>
        </p:nvSpPr>
        <p:spPr>
          <a:ln w="38100">
            <a:solidFill>
              <a:schemeClr val="accent1"/>
            </a:solidFill>
          </a:ln>
        </p:spPr>
        <p:txBody>
          <a:bodyPr>
            <a:normAutofit lnSpcReduction="10000"/>
          </a:bodyPr>
          <a:lstStyle/>
          <a:p>
            <a:pPr>
              <a:buClr>
                <a:schemeClr val="accent1">
                  <a:lumMod val="75000"/>
                </a:schemeClr>
              </a:buClr>
              <a:buFont typeface="Arial" panose="020B0604020202020204" pitchFamily="34" charset="0"/>
              <a:buChar char="•"/>
            </a:pPr>
            <a:r>
              <a:rPr lang="en-US" dirty="0">
                <a:solidFill>
                  <a:schemeClr val="accent1">
                    <a:lumMod val="75000"/>
                  </a:schemeClr>
                </a:solidFill>
              </a:rPr>
              <a:t> March</a:t>
            </a:r>
          </a:p>
          <a:p>
            <a:pPr lvl="1">
              <a:buClr>
                <a:schemeClr val="accent1">
                  <a:lumMod val="75000"/>
                </a:schemeClr>
              </a:buClr>
              <a:buFont typeface="Arial" panose="020B0604020202020204" pitchFamily="34" charset="0"/>
              <a:buChar char="•"/>
            </a:pPr>
            <a:r>
              <a:rPr lang="en-US" dirty="0"/>
              <a:t>For appointments with tenure or on the tenure-track, this is the last chance for a person appointed as of 7/1 to receive all of the necessary approvals. </a:t>
            </a:r>
          </a:p>
          <a:p>
            <a:pPr lvl="1">
              <a:buClr>
                <a:schemeClr val="accent1">
                  <a:lumMod val="75000"/>
                </a:schemeClr>
              </a:buClr>
              <a:buFont typeface="Arial" panose="020B0604020202020204" pitchFamily="34" charset="0"/>
              <a:buChar char="•"/>
            </a:pPr>
            <a:r>
              <a:rPr lang="en-US" dirty="0"/>
              <a:t>Dossiers for promotions for senior lecturers/teaching professors with 7/1 effective dates are due in RASR</a:t>
            </a:r>
          </a:p>
          <a:p>
            <a:pPr lvl="1">
              <a:buClr>
                <a:schemeClr val="accent1">
                  <a:lumMod val="75000"/>
                </a:schemeClr>
              </a:buClr>
              <a:buFont typeface="Arial" panose="020B0604020202020204" pitchFamily="34" charset="0"/>
              <a:buChar char="•"/>
            </a:pPr>
            <a:r>
              <a:rPr lang="en-US" dirty="0"/>
              <a:t>Chairs notify faculty who are due for renewal/promotion review during the following year.</a:t>
            </a:r>
          </a:p>
          <a:p>
            <a:endParaRPr lang="en-US" dirty="0"/>
          </a:p>
        </p:txBody>
      </p:sp>
    </p:spTree>
    <p:extLst>
      <p:ext uri="{BB962C8B-B14F-4D97-AF65-F5344CB8AC3E}">
        <p14:creationId xmlns:p14="http://schemas.microsoft.com/office/powerpoint/2010/main" val="2351192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Fixed term Faculty</a:t>
            </a:r>
          </a:p>
        </p:txBody>
      </p:sp>
      <p:sp>
        <p:nvSpPr>
          <p:cNvPr id="3" name="Content Placeholder 2"/>
          <p:cNvSpPr>
            <a:spLocks noGrp="1"/>
          </p:cNvSpPr>
          <p:nvPr>
            <p:ph idx="1"/>
          </p:nvPr>
        </p:nvSpPr>
        <p:spPr/>
        <p:txBody>
          <a:bodyPr>
            <a:normAutofit lnSpcReduction="10000"/>
          </a:bodyPr>
          <a:lstStyle/>
          <a:p>
            <a:pPr>
              <a:buClr>
                <a:schemeClr val="accent1">
                  <a:lumMod val="75000"/>
                </a:schemeClr>
              </a:buClr>
              <a:buFont typeface="Arial" panose="020B0604020202020204" pitchFamily="34" charset="0"/>
              <a:buChar char="•"/>
            </a:pPr>
            <a:r>
              <a:rPr lang="en-US" dirty="0"/>
              <a:t> Tenure is not acquired at these ranks</a:t>
            </a:r>
          </a:p>
          <a:p>
            <a:pPr>
              <a:buClr>
                <a:schemeClr val="accent1">
                  <a:lumMod val="75000"/>
                </a:schemeClr>
              </a:buClr>
              <a:buFont typeface="Arial" panose="020B0604020202020204" pitchFamily="34" charset="0"/>
              <a:buChar char="•"/>
            </a:pPr>
            <a:r>
              <a:rPr lang="en-US" dirty="0"/>
              <a:t> Fall reviews for promotion to Teaching Associate Professor and Teaching Professor to be effective 1/1/2018. Departments must submit dossiers by 11/1/2017.</a:t>
            </a:r>
          </a:p>
          <a:p>
            <a:pPr>
              <a:buClr>
                <a:schemeClr val="accent1">
                  <a:lumMod val="75000"/>
                </a:schemeClr>
              </a:buClr>
              <a:buFont typeface="Arial" panose="020B0604020202020204" pitchFamily="34" charset="0"/>
              <a:buChar char="•"/>
            </a:pPr>
            <a:r>
              <a:rPr lang="en-US" dirty="0"/>
              <a:t> Spring reviews for promotion to Teaching Associate Professor and Teaching Professor to be effective 7/1/18, Departments must submit dossiers by 3/27/18.</a:t>
            </a:r>
          </a:p>
          <a:p>
            <a:pPr>
              <a:buClr>
                <a:schemeClr val="accent1">
                  <a:lumMod val="75000"/>
                </a:schemeClr>
              </a:buClr>
              <a:buFont typeface="Arial" panose="020B0604020202020204" pitchFamily="34" charset="0"/>
              <a:buChar char="•"/>
            </a:pPr>
            <a:r>
              <a:rPr lang="en-US" dirty="0">
                <a:solidFill>
                  <a:schemeClr val="accent1">
                    <a:lumMod val="75000"/>
                  </a:schemeClr>
                </a:solidFill>
              </a:rPr>
              <a:t> Teaching Assistant Professor to Teaching Associate Professor</a:t>
            </a:r>
          </a:p>
          <a:p>
            <a:pPr lvl="1">
              <a:buClr>
                <a:schemeClr val="accent1">
                  <a:lumMod val="75000"/>
                </a:schemeClr>
              </a:buClr>
            </a:pPr>
            <a:r>
              <a:rPr lang="en-US" dirty="0"/>
              <a:t> Teaching assistant professors promoted to teaching associate professors receive a </a:t>
            </a:r>
            <a:r>
              <a:rPr lang="en-US" b="1" dirty="0">
                <a:solidFill>
                  <a:schemeClr val="accent1">
                    <a:lumMod val="75000"/>
                  </a:schemeClr>
                </a:solidFill>
              </a:rPr>
              <a:t>$3,000 </a:t>
            </a:r>
            <a:r>
              <a:rPr lang="en-US" dirty="0"/>
              <a:t>salary increase effective on their promotion date, subject to legislative and BOG approvals</a:t>
            </a:r>
          </a:p>
          <a:p>
            <a:pPr>
              <a:buClr>
                <a:schemeClr val="accent1">
                  <a:lumMod val="75000"/>
                </a:schemeClr>
              </a:buClr>
              <a:buFont typeface="Arial" panose="020B0604020202020204" pitchFamily="34" charset="0"/>
              <a:buChar char="•"/>
            </a:pPr>
            <a:r>
              <a:rPr lang="en-US" dirty="0"/>
              <a:t> </a:t>
            </a:r>
            <a:r>
              <a:rPr lang="en-US" dirty="0">
                <a:solidFill>
                  <a:schemeClr val="accent1">
                    <a:lumMod val="75000"/>
                  </a:schemeClr>
                </a:solidFill>
              </a:rPr>
              <a:t>Teaching Associate Professor to Teaching Professor</a:t>
            </a:r>
          </a:p>
          <a:p>
            <a:pPr lvl="1">
              <a:buClr>
                <a:schemeClr val="accent1">
                  <a:lumMod val="75000"/>
                </a:schemeClr>
              </a:buClr>
            </a:pPr>
            <a:r>
              <a:rPr lang="en-US" dirty="0"/>
              <a:t>Teaching associate professors promoted to teaching professors receive a </a:t>
            </a:r>
            <a:r>
              <a:rPr lang="en-US" b="1" dirty="0">
                <a:solidFill>
                  <a:schemeClr val="accent1">
                    <a:lumMod val="75000"/>
                  </a:schemeClr>
                </a:solidFill>
              </a:rPr>
              <a:t>$5,000 </a:t>
            </a:r>
            <a:r>
              <a:rPr lang="en-US" dirty="0"/>
              <a:t>salary increase effective on their promotion date, subject to legislative and BOG approvals</a:t>
            </a:r>
          </a:p>
          <a:p>
            <a:pPr>
              <a:buClr>
                <a:schemeClr val="accent1">
                  <a:lumMod val="75000"/>
                </a:schemeClr>
              </a:buClr>
            </a:pPr>
            <a:endParaRPr lang="en-US" dirty="0"/>
          </a:p>
        </p:txBody>
      </p:sp>
    </p:spTree>
    <p:extLst>
      <p:ext uri="{BB962C8B-B14F-4D97-AF65-F5344CB8AC3E}">
        <p14:creationId xmlns:p14="http://schemas.microsoft.com/office/powerpoint/2010/main" val="28107513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Questions?</a:t>
            </a:r>
          </a:p>
        </p:txBody>
      </p:sp>
      <p:sp>
        <p:nvSpPr>
          <p:cNvPr id="4" name="Subtitle 3"/>
          <p:cNvSpPr>
            <a:spLocks noGrp="1"/>
          </p:cNvSpPr>
          <p:nvPr>
            <p:ph type="subTitle" idx="1"/>
          </p:nvPr>
        </p:nvSpPr>
        <p:spPr/>
        <p:txBody>
          <a:bodyPr/>
          <a:lstStyle/>
          <a:p>
            <a:r>
              <a:rPr lang="en-US" dirty="0"/>
              <a:t>Janet Farrell</a:t>
            </a:r>
          </a:p>
          <a:p>
            <a:r>
              <a:rPr lang="en-US" dirty="0"/>
              <a:t>Teresa Wilkinson</a:t>
            </a:r>
          </a:p>
        </p:txBody>
      </p:sp>
    </p:spTree>
    <p:extLst>
      <p:ext uri="{BB962C8B-B14F-4D97-AF65-F5344CB8AC3E}">
        <p14:creationId xmlns:p14="http://schemas.microsoft.com/office/powerpoint/2010/main" val="1937047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Timeline</a:t>
            </a:r>
          </a:p>
        </p:txBody>
      </p:sp>
      <p:sp>
        <p:nvSpPr>
          <p:cNvPr id="3" name="Content Placeholder 2"/>
          <p:cNvSpPr>
            <a:spLocks noGrp="1"/>
          </p:cNvSpPr>
          <p:nvPr>
            <p:ph idx="1"/>
          </p:nvPr>
        </p:nvSpPr>
        <p:spPr/>
        <p:txBody>
          <a:bodyPr/>
          <a:lstStyle/>
          <a:p>
            <a:pPr>
              <a:buClr>
                <a:schemeClr val="accent1">
                  <a:lumMod val="75000"/>
                </a:schemeClr>
              </a:buClr>
              <a:buFont typeface="Arial" panose="020B0604020202020204" pitchFamily="34" charset="0"/>
              <a:buChar char="•"/>
            </a:pPr>
            <a:r>
              <a:rPr lang="en-US" dirty="0"/>
              <a:t> Introductions</a:t>
            </a:r>
          </a:p>
          <a:p>
            <a:pPr>
              <a:buClr>
                <a:schemeClr val="accent1">
                  <a:lumMod val="75000"/>
                </a:schemeClr>
              </a:buClr>
              <a:buFont typeface="Arial" panose="020B0604020202020204" pitchFamily="34" charset="0"/>
              <a:buChar char="•"/>
            </a:pPr>
            <a:r>
              <a:rPr lang="en-US" dirty="0"/>
              <a:t> Overview of APT process &amp; routing dossiers</a:t>
            </a:r>
          </a:p>
        </p:txBody>
      </p:sp>
    </p:spTree>
    <p:extLst>
      <p:ext uri="{BB962C8B-B14F-4D97-AF65-F5344CB8AC3E}">
        <p14:creationId xmlns:p14="http://schemas.microsoft.com/office/powerpoint/2010/main" val="3383109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Before we get started…</a:t>
            </a:r>
          </a:p>
        </p:txBody>
      </p:sp>
      <p:sp>
        <p:nvSpPr>
          <p:cNvPr id="3" name="Content Placeholder 2"/>
          <p:cNvSpPr>
            <a:spLocks noGrp="1"/>
          </p:cNvSpPr>
          <p:nvPr>
            <p:ph idx="1"/>
          </p:nvPr>
        </p:nvSpPr>
        <p:spPr/>
        <p:txBody>
          <a:bodyPr/>
          <a:lstStyle/>
          <a:p>
            <a:pPr>
              <a:buClr>
                <a:schemeClr val="accent1">
                  <a:lumMod val="75000"/>
                </a:schemeClr>
              </a:buClr>
              <a:buFont typeface="Arial" panose="020B0604020202020204" pitchFamily="34" charset="0"/>
              <a:buChar char="•"/>
            </a:pPr>
            <a:r>
              <a:rPr lang="en-US" dirty="0"/>
              <a:t> APT stands for </a:t>
            </a:r>
            <a:r>
              <a:rPr lang="en-US" u="sng" dirty="0">
                <a:solidFill>
                  <a:schemeClr val="accent1">
                    <a:lumMod val="75000"/>
                  </a:schemeClr>
                </a:solidFill>
              </a:rPr>
              <a:t>A</a:t>
            </a:r>
            <a:r>
              <a:rPr lang="en-US" dirty="0"/>
              <a:t>ppointment, </a:t>
            </a:r>
            <a:r>
              <a:rPr lang="en-US" u="sng" dirty="0">
                <a:solidFill>
                  <a:schemeClr val="accent1">
                    <a:lumMod val="75000"/>
                  </a:schemeClr>
                </a:solidFill>
              </a:rPr>
              <a:t>P</a:t>
            </a:r>
            <a:r>
              <a:rPr lang="en-US" dirty="0"/>
              <a:t>romotion, and </a:t>
            </a:r>
            <a:r>
              <a:rPr lang="en-US" u="sng" dirty="0">
                <a:solidFill>
                  <a:schemeClr val="accent1">
                    <a:lumMod val="75000"/>
                  </a:schemeClr>
                </a:solidFill>
              </a:rPr>
              <a:t>T</a:t>
            </a:r>
            <a:r>
              <a:rPr lang="en-US" dirty="0"/>
              <a:t>enure</a:t>
            </a:r>
          </a:p>
          <a:p>
            <a:pPr>
              <a:buClr>
                <a:schemeClr val="accent1">
                  <a:lumMod val="75000"/>
                </a:schemeClr>
              </a:buClr>
              <a:buFont typeface="Arial" panose="020B0604020202020204" pitchFamily="34" charset="0"/>
              <a:buChar char="•"/>
            </a:pPr>
            <a:r>
              <a:rPr lang="en-US" dirty="0"/>
              <a:t> </a:t>
            </a:r>
            <a:r>
              <a:rPr lang="en-US" dirty="0">
                <a:solidFill>
                  <a:schemeClr val="accent1">
                    <a:lumMod val="75000"/>
                  </a:schemeClr>
                </a:solidFill>
              </a:rPr>
              <a:t>APT Committee</a:t>
            </a:r>
            <a:r>
              <a:rPr lang="en-US" dirty="0"/>
              <a:t>: composed of 12 faculty members and is the third level of faculty review of promotion and tenure decisions</a:t>
            </a:r>
          </a:p>
          <a:p>
            <a:pPr lvl="1">
              <a:buClr>
                <a:schemeClr val="accent1">
                  <a:lumMod val="75000"/>
                </a:schemeClr>
              </a:buClr>
            </a:pPr>
            <a:r>
              <a:rPr lang="en-US" dirty="0"/>
              <a:t>The APT Committee reviews faculty promotion and tenure decisions after reviews have been successfully completed at the Departmental and School-levels</a:t>
            </a:r>
          </a:p>
          <a:p>
            <a:pPr lvl="1">
              <a:buClr>
                <a:schemeClr val="accent1">
                  <a:lumMod val="75000"/>
                </a:schemeClr>
              </a:buClr>
            </a:pPr>
            <a:r>
              <a:rPr lang="en-US" dirty="0"/>
              <a:t>The committee makes recommendations to the Provost, who makes the final decision, subject to confirmation by BOT (Board of Trustees)</a:t>
            </a:r>
          </a:p>
          <a:p>
            <a:pPr>
              <a:buClr>
                <a:schemeClr val="accent1">
                  <a:lumMod val="75000"/>
                </a:schemeClr>
              </a:buClr>
              <a:buFont typeface="Arial" panose="020B0604020202020204" pitchFamily="34" charset="0"/>
              <a:buChar char="•"/>
            </a:pPr>
            <a:r>
              <a:rPr lang="en-US" dirty="0"/>
              <a:t> ASAC stands for </a:t>
            </a:r>
            <a:r>
              <a:rPr lang="en-US" u="sng" dirty="0">
                <a:solidFill>
                  <a:schemeClr val="accent1">
                    <a:lumMod val="75000"/>
                  </a:schemeClr>
                </a:solidFill>
              </a:rPr>
              <a:t>A</a:t>
            </a:r>
            <a:r>
              <a:rPr lang="en-US" dirty="0"/>
              <a:t>rts and </a:t>
            </a:r>
            <a:r>
              <a:rPr lang="en-US" u="sng" dirty="0">
                <a:solidFill>
                  <a:schemeClr val="accent1">
                    <a:lumMod val="75000"/>
                  </a:schemeClr>
                </a:solidFill>
              </a:rPr>
              <a:t>S</a:t>
            </a:r>
            <a:r>
              <a:rPr lang="en-US" dirty="0"/>
              <a:t>ciences </a:t>
            </a:r>
            <a:r>
              <a:rPr lang="en-US" u="sng" dirty="0">
                <a:solidFill>
                  <a:schemeClr val="accent1">
                    <a:lumMod val="75000"/>
                  </a:schemeClr>
                </a:solidFill>
              </a:rPr>
              <a:t>A</a:t>
            </a:r>
            <a:r>
              <a:rPr lang="en-US" dirty="0"/>
              <a:t>dvisory</a:t>
            </a:r>
            <a:r>
              <a:rPr lang="en-US" dirty="0">
                <a:solidFill>
                  <a:schemeClr val="accent1">
                    <a:lumMod val="75000"/>
                  </a:schemeClr>
                </a:solidFill>
              </a:rPr>
              <a:t> </a:t>
            </a:r>
            <a:r>
              <a:rPr lang="en-US" u="sng" dirty="0">
                <a:solidFill>
                  <a:schemeClr val="accent1">
                    <a:lumMod val="75000"/>
                  </a:schemeClr>
                </a:solidFill>
              </a:rPr>
              <a:t>C</a:t>
            </a:r>
            <a:r>
              <a:rPr lang="en-US" dirty="0"/>
              <a:t>ommittee</a:t>
            </a:r>
          </a:p>
          <a:p>
            <a:pPr lvl="1">
              <a:buClr>
                <a:schemeClr val="accent1">
                  <a:lumMod val="75000"/>
                </a:schemeClr>
              </a:buClr>
            </a:pPr>
            <a:r>
              <a:rPr lang="en-US" dirty="0"/>
              <a:t>Elected representative from each of the four divisions serve on the committee, which is charged with the review of all new tenure-track assistant professor appointments and all appointments that confer tenure in the College. </a:t>
            </a:r>
          </a:p>
          <a:p>
            <a:pPr lvl="1">
              <a:buClr>
                <a:schemeClr val="accent1">
                  <a:lumMod val="75000"/>
                </a:schemeClr>
              </a:buClr>
            </a:pPr>
            <a:r>
              <a:rPr lang="en-US" dirty="0"/>
              <a:t>ASAC Schedule (page 41in the Chair’s Manual)</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2665035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Typical Tenure-Track Career Progression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06213057"/>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99143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 &amp; Appointment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46996564"/>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5" name="Group 4"/>
          <p:cNvGrpSpPr/>
          <p:nvPr/>
        </p:nvGrpSpPr>
        <p:grpSpPr>
          <a:xfrm>
            <a:off x="10550533" y="83856"/>
            <a:ext cx="1554387" cy="1609090"/>
            <a:chOff x="1634776" y="1206817"/>
            <a:chExt cx="1554387" cy="1609090"/>
          </a:xfrm>
          <a:solidFill>
            <a:schemeClr val="accent2"/>
          </a:solidFill>
        </p:grpSpPr>
        <p:sp>
          <p:nvSpPr>
            <p:cNvPr id="6" name="Rounded Rectangle 5"/>
            <p:cNvSpPr/>
            <p:nvPr/>
          </p:nvSpPr>
          <p:spPr>
            <a:xfrm>
              <a:off x="1634776" y="1206817"/>
              <a:ext cx="1554387" cy="1609090"/>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Rounded Rectangle 4"/>
            <p:cNvSpPr/>
            <p:nvPr/>
          </p:nvSpPr>
          <p:spPr>
            <a:xfrm>
              <a:off x="1710655" y="1282696"/>
              <a:ext cx="1402629" cy="145733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a:t>Recommendation &amp; Appointment</a:t>
              </a:r>
            </a:p>
          </p:txBody>
        </p:sp>
      </p:grpSp>
      <p:sp>
        <p:nvSpPr>
          <p:cNvPr id="8" name="TextBox 7"/>
          <p:cNvSpPr txBox="1"/>
          <p:nvPr/>
        </p:nvSpPr>
        <p:spPr>
          <a:xfrm>
            <a:off x="1771004" y="6061759"/>
            <a:ext cx="8973196" cy="615553"/>
          </a:xfrm>
          <a:prstGeom prst="rect">
            <a:avLst/>
          </a:prstGeom>
          <a:noFill/>
        </p:spPr>
        <p:txBody>
          <a:bodyPr wrap="square" rtlCol="0">
            <a:spAutoFit/>
          </a:bodyPr>
          <a:lstStyle/>
          <a:p>
            <a:pPr algn="r"/>
            <a:r>
              <a:rPr lang="en-US" dirty="0"/>
              <a:t> </a:t>
            </a:r>
            <a:r>
              <a:rPr lang="en-US" dirty="0">
                <a:hlinkClick r:id="rId8"/>
              </a:rPr>
              <a:t>Appointment Review Table</a:t>
            </a:r>
            <a:r>
              <a:rPr lang="en-US" dirty="0"/>
              <a:t> (pgs. 39-40 in the Chair’s Manual)</a:t>
            </a:r>
          </a:p>
          <a:p>
            <a:pPr algn="r"/>
            <a:r>
              <a:rPr lang="en-US" sz="1600" dirty="0"/>
              <a:t>*No faculty member may vote on another faculty member’s appointment of the same rank</a:t>
            </a:r>
          </a:p>
        </p:txBody>
      </p:sp>
    </p:spTree>
    <p:extLst>
      <p:ext uri="{BB962C8B-B14F-4D97-AF65-F5344CB8AC3E}">
        <p14:creationId xmlns:p14="http://schemas.microsoft.com/office/powerpoint/2010/main" val="1711070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Tenure/Tenure-Track Faculty Appointments</a:t>
            </a:r>
          </a:p>
        </p:txBody>
      </p:sp>
      <p:sp>
        <p:nvSpPr>
          <p:cNvPr id="5" name="Content Placeholder 4"/>
          <p:cNvSpPr>
            <a:spLocks noGrp="1"/>
          </p:cNvSpPr>
          <p:nvPr>
            <p:ph idx="1"/>
          </p:nvPr>
        </p:nvSpPr>
        <p:spPr/>
        <p:txBody>
          <a:bodyPr>
            <a:normAutofit/>
          </a:bodyPr>
          <a:lstStyle/>
          <a:p>
            <a:pPr>
              <a:buClr>
                <a:schemeClr val="accent1">
                  <a:lumMod val="75000"/>
                </a:schemeClr>
              </a:buClr>
              <a:buFont typeface="Arial" panose="020B0604020202020204" pitchFamily="34" charset="0"/>
              <a:buChar char="•"/>
            </a:pPr>
            <a:r>
              <a:rPr lang="en-US" dirty="0"/>
              <a:t> </a:t>
            </a:r>
            <a:r>
              <a:rPr lang="en-US" dirty="0">
                <a:solidFill>
                  <a:schemeClr val="accent1">
                    <a:lumMod val="75000"/>
                  </a:schemeClr>
                </a:solidFill>
              </a:rPr>
              <a:t>Professor</a:t>
            </a:r>
          </a:p>
          <a:p>
            <a:pPr lvl="1">
              <a:buClr>
                <a:schemeClr val="accent1">
                  <a:lumMod val="75000"/>
                </a:schemeClr>
              </a:buClr>
            </a:pPr>
            <a:r>
              <a:rPr lang="en-US" dirty="0"/>
              <a:t>Initial appointment confers permanent tenure</a:t>
            </a:r>
          </a:p>
          <a:p>
            <a:pPr>
              <a:buClr>
                <a:schemeClr val="accent1">
                  <a:lumMod val="75000"/>
                </a:schemeClr>
              </a:buClr>
              <a:buFont typeface="Arial" panose="020B0604020202020204" pitchFamily="34" charset="0"/>
              <a:buChar char="•"/>
            </a:pPr>
            <a:r>
              <a:rPr lang="en-US" dirty="0"/>
              <a:t> </a:t>
            </a:r>
            <a:r>
              <a:rPr lang="en-US" dirty="0">
                <a:solidFill>
                  <a:schemeClr val="accent1">
                    <a:lumMod val="75000"/>
                  </a:schemeClr>
                </a:solidFill>
              </a:rPr>
              <a:t>Associate Professor (without tenure)</a:t>
            </a:r>
          </a:p>
          <a:p>
            <a:pPr lvl="1">
              <a:buClr>
                <a:schemeClr val="accent1">
                  <a:lumMod val="75000"/>
                </a:schemeClr>
              </a:buClr>
            </a:pPr>
            <a:r>
              <a:rPr lang="en-US" dirty="0"/>
              <a:t>Initial appointment is ordinarily for a probationary term of five years</a:t>
            </a:r>
          </a:p>
          <a:p>
            <a:pPr lvl="1">
              <a:buClr>
                <a:schemeClr val="accent1">
                  <a:lumMod val="75000"/>
                </a:schemeClr>
              </a:buClr>
            </a:pPr>
            <a:r>
              <a:rPr lang="en-US" dirty="0"/>
              <a:t>Under very special circumstances, an initial appointment with permanent tenure may be made</a:t>
            </a:r>
          </a:p>
          <a:p>
            <a:pPr>
              <a:buClr>
                <a:schemeClr val="accent1">
                  <a:lumMod val="75000"/>
                </a:schemeClr>
              </a:buClr>
              <a:buFont typeface="Arial" panose="020B0604020202020204" pitchFamily="34" charset="0"/>
              <a:buChar char="•"/>
            </a:pPr>
            <a:r>
              <a:rPr lang="en-US" dirty="0"/>
              <a:t> </a:t>
            </a:r>
            <a:r>
              <a:rPr lang="en-US" dirty="0">
                <a:solidFill>
                  <a:schemeClr val="accent1">
                    <a:lumMod val="75000"/>
                  </a:schemeClr>
                </a:solidFill>
              </a:rPr>
              <a:t>Assistant Professor</a:t>
            </a:r>
          </a:p>
          <a:p>
            <a:pPr lvl="1">
              <a:buClr>
                <a:schemeClr val="accent1">
                  <a:lumMod val="75000"/>
                </a:schemeClr>
              </a:buClr>
            </a:pPr>
            <a:r>
              <a:rPr lang="en-US" dirty="0"/>
              <a:t>Initial appointment is for a probationary term of four years</a:t>
            </a:r>
          </a:p>
          <a:p>
            <a:pPr>
              <a:buClr>
                <a:schemeClr val="accent1">
                  <a:lumMod val="75000"/>
                </a:schemeClr>
              </a:buClr>
              <a:buFont typeface="Arial" panose="020B0604020202020204" pitchFamily="34" charset="0"/>
              <a:buChar char="•"/>
            </a:pPr>
            <a:r>
              <a:rPr lang="en-US" dirty="0"/>
              <a:t> </a:t>
            </a:r>
            <a:r>
              <a:rPr lang="en-US" dirty="0">
                <a:solidFill>
                  <a:schemeClr val="accent1">
                    <a:lumMod val="75000"/>
                  </a:schemeClr>
                </a:solidFill>
              </a:rPr>
              <a:t>Instructor with Special Provision</a:t>
            </a:r>
          </a:p>
          <a:p>
            <a:pPr lvl="1">
              <a:buClr>
                <a:schemeClr val="accent1">
                  <a:lumMod val="75000"/>
                </a:schemeClr>
              </a:buClr>
            </a:pPr>
            <a:r>
              <a:rPr lang="en-US" dirty="0"/>
              <a:t>Rank for newly hired faculty who have not yet completed the requirements for the PhD degree. Appointment is for a probationary term of one year</a:t>
            </a:r>
          </a:p>
          <a:p>
            <a:pPr marL="0" indent="0">
              <a:buClr>
                <a:schemeClr val="accent1">
                  <a:lumMod val="75000"/>
                </a:schemeClr>
              </a:buClr>
              <a:buNone/>
            </a:pPr>
            <a:endParaRPr lang="en-US" dirty="0"/>
          </a:p>
        </p:txBody>
      </p:sp>
      <p:grpSp>
        <p:nvGrpSpPr>
          <p:cNvPr id="4" name="Group 3"/>
          <p:cNvGrpSpPr/>
          <p:nvPr/>
        </p:nvGrpSpPr>
        <p:grpSpPr>
          <a:xfrm>
            <a:off x="10550523" y="83855"/>
            <a:ext cx="1554387" cy="1609090"/>
            <a:chOff x="1634776" y="1206817"/>
            <a:chExt cx="1554387" cy="1609090"/>
          </a:xfrm>
          <a:solidFill>
            <a:schemeClr val="accent2"/>
          </a:solidFill>
        </p:grpSpPr>
        <p:sp>
          <p:nvSpPr>
            <p:cNvPr id="6" name="Rounded Rectangle 5"/>
            <p:cNvSpPr/>
            <p:nvPr/>
          </p:nvSpPr>
          <p:spPr>
            <a:xfrm>
              <a:off x="1634776" y="1206817"/>
              <a:ext cx="1554387" cy="1609090"/>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Rounded Rectangle 4"/>
            <p:cNvSpPr/>
            <p:nvPr/>
          </p:nvSpPr>
          <p:spPr>
            <a:xfrm>
              <a:off x="1710655" y="1282696"/>
              <a:ext cx="1402629" cy="145733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a:t>Recommendation &amp; Appointment</a:t>
              </a:r>
            </a:p>
          </p:txBody>
        </p:sp>
      </p:grpSp>
    </p:spTree>
    <p:extLst>
      <p:ext uri="{BB962C8B-B14F-4D97-AF65-F5344CB8AC3E}">
        <p14:creationId xmlns:p14="http://schemas.microsoft.com/office/powerpoint/2010/main" val="3077361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Tenure-Track faculty Reappointments</a:t>
            </a:r>
          </a:p>
        </p:txBody>
      </p:sp>
      <p:sp>
        <p:nvSpPr>
          <p:cNvPr id="3" name="Content Placeholder 2"/>
          <p:cNvSpPr>
            <a:spLocks noGrp="1"/>
          </p:cNvSpPr>
          <p:nvPr>
            <p:ph idx="1"/>
          </p:nvPr>
        </p:nvSpPr>
        <p:spPr/>
        <p:txBody>
          <a:bodyPr/>
          <a:lstStyle/>
          <a:p>
            <a:pPr>
              <a:buClr>
                <a:schemeClr val="accent1">
                  <a:lumMod val="75000"/>
                </a:schemeClr>
              </a:buClr>
              <a:buFont typeface="Arial" panose="020B0604020202020204" pitchFamily="34" charset="0"/>
              <a:buChar char="•"/>
            </a:pPr>
            <a:r>
              <a:rPr lang="en-US" dirty="0"/>
              <a:t> </a:t>
            </a:r>
            <a:r>
              <a:rPr lang="en-US" dirty="0">
                <a:solidFill>
                  <a:schemeClr val="accent1">
                    <a:lumMod val="75000"/>
                  </a:schemeClr>
                </a:solidFill>
              </a:rPr>
              <a:t>Associate Professor</a:t>
            </a:r>
          </a:p>
          <a:p>
            <a:pPr lvl="1">
              <a:buClr>
                <a:schemeClr val="accent1">
                  <a:lumMod val="75000"/>
                </a:schemeClr>
              </a:buClr>
            </a:pPr>
            <a:r>
              <a:rPr lang="en-US" dirty="0"/>
              <a:t>Reappointment to Associate Professor confers tenure</a:t>
            </a:r>
            <a:endParaRPr lang="en-US" dirty="0">
              <a:solidFill>
                <a:srgbClr val="FF0000"/>
              </a:solidFill>
            </a:endParaRPr>
          </a:p>
          <a:p>
            <a:pPr>
              <a:buClr>
                <a:schemeClr val="accent1">
                  <a:lumMod val="75000"/>
                </a:schemeClr>
              </a:buClr>
              <a:buFont typeface="Arial" panose="020B0604020202020204" pitchFamily="34" charset="0"/>
              <a:buChar char="•"/>
            </a:pPr>
            <a:r>
              <a:rPr lang="en-US" dirty="0">
                <a:solidFill>
                  <a:schemeClr val="accent1">
                    <a:lumMod val="75000"/>
                  </a:schemeClr>
                </a:solidFill>
              </a:rPr>
              <a:t> Assistant Professor</a:t>
            </a:r>
          </a:p>
          <a:p>
            <a:pPr lvl="1">
              <a:buClr>
                <a:schemeClr val="accent1">
                  <a:lumMod val="75000"/>
                </a:schemeClr>
              </a:buClr>
            </a:pPr>
            <a:r>
              <a:rPr lang="en-US" dirty="0"/>
              <a:t>Reappointment is for a term of three years</a:t>
            </a:r>
          </a:p>
          <a:p>
            <a:pPr>
              <a:buClr>
                <a:schemeClr val="accent1">
                  <a:lumMod val="75000"/>
                </a:schemeClr>
              </a:buClr>
              <a:buFont typeface="Arial" panose="020B0604020202020204" pitchFamily="34" charset="0"/>
              <a:buChar char="•"/>
            </a:pPr>
            <a:r>
              <a:rPr lang="en-US" dirty="0">
                <a:solidFill>
                  <a:schemeClr val="accent1">
                    <a:lumMod val="75000"/>
                  </a:schemeClr>
                </a:solidFill>
              </a:rPr>
              <a:t> Instructor with Special Provision</a:t>
            </a:r>
          </a:p>
          <a:p>
            <a:pPr lvl="1">
              <a:buClr>
                <a:schemeClr val="accent1">
                  <a:lumMod val="75000"/>
                </a:schemeClr>
              </a:buClr>
            </a:pPr>
            <a:r>
              <a:rPr lang="en-US" dirty="0"/>
              <a:t>Appointment is renewable for up to three additional successive one-year terms, a total of four years</a:t>
            </a:r>
          </a:p>
          <a:p>
            <a:pPr lvl="1">
              <a:buClr>
                <a:schemeClr val="accent1">
                  <a:lumMod val="75000"/>
                </a:schemeClr>
              </a:buClr>
            </a:pPr>
            <a:r>
              <a:rPr lang="en-US" dirty="0"/>
              <a:t>No reappointment beyond four years is allowed</a:t>
            </a:r>
          </a:p>
          <a:p>
            <a:pPr lvl="1">
              <a:buClr>
                <a:schemeClr val="accent1">
                  <a:lumMod val="75000"/>
                </a:schemeClr>
              </a:buClr>
            </a:pPr>
            <a:r>
              <a:rPr lang="en-US" dirty="0"/>
              <a:t>Automatically upon conferral of a specified academic degree the instructor shall be reappointed at the rank of assistant professor</a:t>
            </a:r>
          </a:p>
          <a:p>
            <a:pPr lvl="1">
              <a:buClr>
                <a:schemeClr val="accent1">
                  <a:lumMod val="75000"/>
                </a:schemeClr>
              </a:buClr>
            </a:pPr>
            <a:endParaRPr lang="en-US" dirty="0"/>
          </a:p>
        </p:txBody>
      </p:sp>
      <p:grpSp>
        <p:nvGrpSpPr>
          <p:cNvPr id="4" name="Group 3"/>
          <p:cNvGrpSpPr/>
          <p:nvPr/>
        </p:nvGrpSpPr>
        <p:grpSpPr>
          <a:xfrm>
            <a:off x="10554836" y="88084"/>
            <a:ext cx="1554387" cy="1609090"/>
            <a:chOff x="3266883" y="1206817"/>
            <a:chExt cx="1554387" cy="1609090"/>
          </a:xfrm>
          <a:solidFill>
            <a:schemeClr val="accent3"/>
          </a:solidFill>
        </p:grpSpPr>
        <p:sp>
          <p:nvSpPr>
            <p:cNvPr id="5" name="Rounded Rectangle 4"/>
            <p:cNvSpPr/>
            <p:nvPr/>
          </p:nvSpPr>
          <p:spPr>
            <a:xfrm>
              <a:off x="3266883" y="1206817"/>
              <a:ext cx="1554387" cy="1609090"/>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ounded Rectangle 4"/>
            <p:cNvSpPr/>
            <p:nvPr/>
          </p:nvSpPr>
          <p:spPr>
            <a:xfrm>
              <a:off x="3342762" y="1282696"/>
              <a:ext cx="1402629" cy="145733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a:t>Reappointment</a:t>
              </a:r>
            </a:p>
          </p:txBody>
        </p:sp>
      </p:grpSp>
    </p:spTree>
    <p:extLst>
      <p:ext uri="{BB962C8B-B14F-4D97-AF65-F5344CB8AC3E}">
        <p14:creationId xmlns:p14="http://schemas.microsoft.com/office/powerpoint/2010/main" val="1597914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Tenure review</a:t>
            </a:r>
          </a:p>
        </p:txBody>
      </p:sp>
      <p:sp>
        <p:nvSpPr>
          <p:cNvPr id="3" name="Content Placeholder 2"/>
          <p:cNvSpPr>
            <a:spLocks noGrp="1"/>
          </p:cNvSpPr>
          <p:nvPr>
            <p:ph idx="1"/>
          </p:nvPr>
        </p:nvSpPr>
        <p:spPr>
          <a:xfrm>
            <a:off x="1024128" y="2285999"/>
            <a:ext cx="9720073" cy="4245429"/>
          </a:xfrm>
        </p:spPr>
        <p:txBody>
          <a:bodyPr>
            <a:normAutofit fontScale="92500" lnSpcReduction="20000"/>
          </a:bodyPr>
          <a:lstStyle/>
          <a:p>
            <a:pPr>
              <a:buClr>
                <a:schemeClr val="accent1">
                  <a:lumMod val="75000"/>
                </a:schemeClr>
              </a:buClr>
              <a:buFont typeface="Arial" panose="020B0604020202020204" pitchFamily="34" charset="0"/>
              <a:buChar char="•"/>
            </a:pPr>
            <a:r>
              <a:rPr lang="en-US" dirty="0">
                <a:solidFill>
                  <a:schemeClr val="accent1">
                    <a:lumMod val="75000"/>
                  </a:schemeClr>
                </a:solidFill>
              </a:rPr>
              <a:t> Associate Professor</a:t>
            </a:r>
          </a:p>
          <a:p>
            <a:pPr lvl="1">
              <a:buClr>
                <a:schemeClr val="accent1">
                  <a:lumMod val="75000"/>
                </a:schemeClr>
              </a:buClr>
            </a:pPr>
            <a:r>
              <a:rPr lang="en-US" dirty="0"/>
              <a:t>No less than 12 months before the end of the probationary appointment, a decision will be made as to whether the associate professor will be reappointed to confer tenure or promoted to full professor</a:t>
            </a:r>
          </a:p>
          <a:p>
            <a:pPr>
              <a:buClr>
                <a:schemeClr val="accent1">
                  <a:lumMod val="75000"/>
                </a:schemeClr>
              </a:buClr>
              <a:buFont typeface="Arial" panose="020B0604020202020204" pitchFamily="34" charset="0"/>
              <a:buChar char="•"/>
            </a:pPr>
            <a:r>
              <a:rPr lang="en-US" dirty="0"/>
              <a:t> </a:t>
            </a:r>
            <a:r>
              <a:rPr lang="en-US" dirty="0">
                <a:solidFill>
                  <a:schemeClr val="accent1">
                    <a:lumMod val="75000"/>
                  </a:schemeClr>
                </a:solidFill>
              </a:rPr>
              <a:t>Assistant Professor</a:t>
            </a:r>
          </a:p>
          <a:p>
            <a:pPr lvl="1">
              <a:buClr>
                <a:schemeClr val="accent1">
                  <a:lumMod val="75000"/>
                </a:schemeClr>
              </a:buClr>
            </a:pPr>
            <a:r>
              <a:rPr lang="en-US" dirty="0"/>
              <a:t>No less than 12 months before the end of the first probationary appointment, a decision will be made as to whether the assistant professor will be reappointed</a:t>
            </a:r>
          </a:p>
          <a:p>
            <a:pPr lvl="1">
              <a:buClr>
                <a:schemeClr val="accent1">
                  <a:lumMod val="75000"/>
                </a:schemeClr>
              </a:buClr>
            </a:pPr>
            <a:r>
              <a:rPr lang="en-US" dirty="0"/>
              <a:t>No less than 12 months before the end of the second probationary term, a decision will be made as to whether the assistant professor will be promoted</a:t>
            </a:r>
          </a:p>
          <a:p>
            <a:pPr>
              <a:buClr>
                <a:schemeClr val="accent1">
                  <a:lumMod val="75000"/>
                </a:schemeClr>
              </a:buClr>
              <a:buFont typeface="Arial" panose="020B0604020202020204" pitchFamily="34" charset="0"/>
              <a:buChar char="•"/>
            </a:pPr>
            <a:r>
              <a:rPr lang="en-US" dirty="0"/>
              <a:t> Probationary </a:t>
            </a:r>
            <a:r>
              <a:rPr lang="en-US" dirty="0">
                <a:solidFill>
                  <a:schemeClr val="accent1">
                    <a:lumMod val="75000"/>
                  </a:schemeClr>
                </a:solidFill>
              </a:rPr>
              <a:t>Assistant and Associate Professors </a:t>
            </a:r>
            <a:r>
              <a:rPr lang="en-US" dirty="0"/>
              <a:t>can request an Extension of their Tenure Clock if there are compelling reasons to do so (pg. 64 in the Chair’s Manual)</a:t>
            </a:r>
          </a:p>
          <a:p>
            <a:pPr lvl="1">
              <a:buClr>
                <a:schemeClr val="accent1">
                  <a:lumMod val="75000"/>
                </a:schemeClr>
              </a:buClr>
            </a:pPr>
            <a:r>
              <a:rPr lang="en-US" dirty="0"/>
              <a:t>Must be submitted no later than 24 months before the end of their current term</a:t>
            </a:r>
          </a:p>
          <a:p>
            <a:pPr lvl="1">
              <a:buClr>
                <a:schemeClr val="accent1">
                  <a:lumMod val="75000"/>
                </a:schemeClr>
              </a:buClr>
            </a:pPr>
            <a:r>
              <a:rPr lang="en-US" dirty="0"/>
              <a:t>Extensions are granted in 12 month increments.</a:t>
            </a:r>
          </a:p>
          <a:p>
            <a:pPr>
              <a:buClr>
                <a:schemeClr val="accent1">
                  <a:lumMod val="75000"/>
                </a:schemeClr>
              </a:buClr>
              <a:buFont typeface="Arial" panose="020B0604020202020204" pitchFamily="34" charset="0"/>
              <a:buChar char="•"/>
            </a:pPr>
            <a:r>
              <a:rPr lang="en-US" dirty="0"/>
              <a:t> Deferring a Promotion Review for Tenured Faculty (pg. 64 in the Chair’s Manual)</a:t>
            </a:r>
          </a:p>
          <a:p>
            <a:pPr>
              <a:buClr>
                <a:schemeClr val="accent1">
                  <a:lumMod val="75000"/>
                </a:schemeClr>
              </a:buClr>
              <a:buFont typeface="Arial" panose="020B0604020202020204" pitchFamily="34" charset="0"/>
              <a:buChar char="•"/>
            </a:pPr>
            <a:r>
              <a:rPr lang="en-US" dirty="0"/>
              <a:t> Problematic promotion and tenure decisions (pg. 65 in the Chair’s Manual)</a:t>
            </a:r>
          </a:p>
          <a:p>
            <a:endParaRPr lang="en-US" dirty="0"/>
          </a:p>
        </p:txBody>
      </p:sp>
      <p:grpSp>
        <p:nvGrpSpPr>
          <p:cNvPr id="4" name="Group 3"/>
          <p:cNvGrpSpPr/>
          <p:nvPr/>
        </p:nvGrpSpPr>
        <p:grpSpPr>
          <a:xfrm>
            <a:off x="10554837" y="88082"/>
            <a:ext cx="1554387" cy="1609090"/>
            <a:chOff x="4898990" y="1206817"/>
            <a:chExt cx="1554387" cy="1609090"/>
          </a:xfrm>
          <a:solidFill>
            <a:schemeClr val="accent4"/>
          </a:solidFill>
        </p:grpSpPr>
        <p:sp>
          <p:nvSpPr>
            <p:cNvPr id="5" name="Rounded Rectangle 4"/>
            <p:cNvSpPr/>
            <p:nvPr/>
          </p:nvSpPr>
          <p:spPr>
            <a:xfrm>
              <a:off x="4898990" y="1206817"/>
              <a:ext cx="1554387" cy="1609090"/>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ounded Rectangle 4"/>
            <p:cNvSpPr/>
            <p:nvPr/>
          </p:nvSpPr>
          <p:spPr>
            <a:xfrm>
              <a:off x="4974869" y="1282696"/>
              <a:ext cx="1402629" cy="145733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a:t>Tenure Review</a:t>
              </a:r>
            </a:p>
          </p:txBody>
        </p:sp>
      </p:grpSp>
    </p:spTree>
    <p:extLst>
      <p:ext uri="{BB962C8B-B14F-4D97-AF65-F5344CB8AC3E}">
        <p14:creationId xmlns:p14="http://schemas.microsoft.com/office/powerpoint/2010/main" val="2940858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Tenure/Tenure-Track faculty Promotions</a:t>
            </a:r>
          </a:p>
        </p:txBody>
      </p:sp>
      <p:sp>
        <p:nvSpPr>
          <p:cNvPr id="3" name="Content Placeholder 2"/>
          <p:cNvSpPr>
            <a:spLocks noGrp="1"/>
          </p:cNvSpPr>
          <p:nvPr>
            <p:ph idx="1"/>
          </p:nvPr>
        </p:nvSpPr>
        <p:spPr/>
        <p:txBody>
          <a:bodyPr/>
          <a:lstStyle/>
          <a:p>
            <a:pPr>
              <a:buClr>
                <a:schemeClr val="accent1">
                  <a:lumMod val="75000"/>
                </a:schemeClr>
              </a:buClr>
              <a:buFont typeface="Arial" panose="020B0604020202020204" pitchFamily="34" charset="0"/>
              <a:buChar char="•"/>
            </a:pPr>
            <a:r>
              <a:rPr lang="en-US" dirty="0"/>
              <a:t> </a:t>
            </a:r>
            <a:r>
              <a:rPr lang="en-US" dirty="0">
                <a:solidFill>
                  <a:schemeClr val="accent1">
                    <a:lumMod val="75000"/>
                  </a:schemeClr>
                </a:solidFill>
              </a:rPr>
              <a:t>Professor</a:t>
            </a:r>
          </a:p>
          <a:p>
            <a:pPr lvl="1">
              <a:buClr>
                <a:schemeClr val="accent1">
                  <a:lumMod val="75000"/>
                </a:schemeClr>
              </a:buClr>
            </a:pPr>
            <a:r>
              <a:rPr lang="en-US" dirty="0"/>
              <a:t>Promotion to the rank of full professor confers permanent tenure</a:t>
            </a:r>
          </a:p>
          <a:p>
            <a:pPr lvl="1">
              <a:buClr>
                <a:schemeClr val="accent1">
                  <a:lumMod val="75000"/>
                </a:schemeClr>
              </a:buClr>
            </a:pPr>
            <a:r>
              <a:rPr lang="en-US" dirty="0"/>
              <a:t>Associate professors promoted to full professors receive a </a:t>
            </a:r>
            <a:r>
              <a:rPr lang="en-US" b="1" dirty="0">
                <a:solidFill>
                  <a:schemeClr val="accent1">
                    <a:lumMod val="75000"/>
                  </a:schemeClr>
                </a:solidFill>
              </a:rPr>
              <a:t>$8,000 </a:t>
            </a:r>
            <a:r>
              <a:rPr lang="en-US" dirty="0"/>
              <a:t>salary increase </a:t>
            </a:r>
          </a:p>
          <a:p>
            <a:pPr>
              <a:buClr>
                <a:schemeClr val="accent1">
                  <a:lumMod val="75000"/>
                </a:schemeClr>
              </a:buClr>
              <a:buFont typeface="Arial" panose="020B0604020202020204" pitchFamily="34" charset="0"/>
              <a:buChar char="•"/>
            </a:pPr>
            <a:r>
              <a:rPr lang="en-US" dirty="0">
                <a:solidFill>
                  <a:schemeClr val="accent1">
                    <a:lumMod val="75000"/>
                  </a:schemeClr>
                </a:solidFill>
              </a:rPr>
              <a:t> Associate Professor</a:t>
            </a:r>
          </a:p>
          <a:p>
            <a:pPr lvl="1">
              <a:buClr>
                <a:schemeClr val="accent1">
                  <a:lumMod val="75000"/>
                </a:schemeClr>
              </a:buClr>
            </a:pPr>
            <a:r>
              <a:rPr lang="en-US" dirty="0"/>
              <a:t>Promotion to associate professor from assistant professor always confers tenure</a:t>
            </a:r>
          </a:p>
          <a:p>
            <a:pPr lvl="1">
              <a:buClr>
                <a:schemeClr val="accent1">
                  <a:lumMod val="75000"/>
                </a:schemeClr>
              </a:buClr>
            </a:pPr>
            <a:r>
              <a:rPr lang="en-US" dirty="0"/>
              <a:t>Assistant professors promoted to associate professors with tenure receive a </a:t>
            </a:r>
            <a:r>
              <a:rPr lang="en-US" b="1" dirty="0">
                <a:solidFill>
                  <a:schemeClr val="accent1">
                    <a:lumMod val="75000"/>
                  </a:schemeClr>
                </a:solidFill>
              </a:rPr>
              <a:t>$5,000 </a:t>
            </a:r>
            <a:r>
              <a:rPr lang="en-US" dirty="0"/>
              <a:t>salary increase</a:t>
            </a:r>
          </a:p>
          <a:p>
            <a:pPr>
              <a:buClr>
                <a:schemeClr val="accent1">
                  <a:lumMod val="75000"/>
                </a:schemeClr>
              </a:buClr>
              <a:buFont typeface="Arial" panose="020B0604020202020204" pitchFamily="34" charset="0"/>
              <a:buChar char="•"/>
            </a:pPr>
            <a:r>
              <a:rPr lang="en-US" dirty="0"/>
              <a:t> </a:t>
            </a:r>
            <a:r>
              <a:rPr lang="en-US" dirty="0">
                <a:solidFill>
                  <a:schemeClr val="accent1">
                    <a:lumMod val="75000"/>
                  </a:schemeClr>
                </a:solidFill>
              </a:rPr>
              <a:t>Promotion from Instructor with Special Provision to Assistant Professor</a:t>
            </a:r>
          </a:p>
          <a:p>
            <a:pPr lvl="1">
              <a:buClr>
                <a:schemeClr val="accent1">
                  <a:lumMod val="75000"/>
                </a:schemeClr>
              </a:buClr>
            </a:pPr>
            <a:r>
              <a:rPr lang="en-US" dirty="0"/>
              <a:t>Promotion at any time from the rank of instructor to that of assistant professor constitutes an initial appointment at the latter rank. In such cases the appointment to assistant professor shall be retroactive to the effective date of instructor or to July 1 or January 1 immediately preceding the conferral of the degree whichever is nearest in point of time.</a:t>
            </a:r>
          </a:p>
        </p:txBody>
      </p:sp>
      <p:grpSp>
        <p:nvGrpSpPr>
          <p:cNvPr id="4" name="Group 3"/>
          <p:cNvGrpSpPr/>
          <p:nvPr/>
        </p:nvGrpSpPr>
        <p:grpSpPr>
          <a:xfrm>
            <a:off x="10550529" y="88083"/>
            <a:ext cx="1554387" cy="1609090"/>
            <a:chOff x="6531097" y="1206817"/>
            <a:chExt cx="1554387" cy="1609090"/>
          </a:xfrm>
          <a:solidFill>
            <a:schemeClr val="accent5"/>
          </a:solidFill>
        </p:grpSpPr>
        <p:sp>
          <p:nvSpPr>
            <p:cNvPr id="5" name="Rounded Rectangle 4"/>
            <p:cNvSpPr/>
            <p:nvPr/>
          </p:nvSpPr>
          <p:spPr>
            <a:xfrm>
              <a:off x="6531097" y="1206817"/>
              <a:ext cx="1554387" cy="1609090"/>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ounded Rectangle 4"/>
            <p:cNvSpPr/>
            <p:nvPr/>
          </p:nvSpPr>
          <p:spPr>
            <a:xfrm>
              <a:off x="6606976" y="1282696"/>
              <a:ext cx="1402629" cy="145733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a:t>Promotion &amp; Tenure</a:t>
              </a:r>
            </a:p>
          </p:txBody>
        </p:sp>
      </p:grpSp>
    </p:spTree>
    <p:extLst>
      <p:ext uri="{BB962C8B-B14F-4D97-AF65-F5344CB8AC3E}">
        <p14:creationId xmlns:p14="http://schemas.microsoft.com/office/powerpoint/2010/main" val="13956482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Custom 4">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99CB38"/>
      </a:hlink>
      <a:folHlink>
        <a:srgbClr val="63A537"/>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2647</TotalTime>
  <Words>1779</Words>
  <Application>Microsoft Office PowerPoint</Application>
  <PresentationFormat>Widescreen</PresentationFormat>
  <Paragraphs>197</Paragraphs>
  <Slides>16</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Tw Cen MT</vt:lpstr>
      <vt:lpstr>Tw Cen MT Condensed</vt:lpstr>
      <vt:lpstr>Wingdings 3</vt:lpstr>
      <vt:lpstr>Integral</vt:lpstr>
      <vt:lpstr>Understanding apt process</vt:lpstr>
      <vt:lpstr>Timeline</vt:lpstr>
      <vt:lpstr>Before we get started…</vt:lpstr>
      <vt:lpstr>Typical Tenure-Track Career Progression</vt:lpstr>
      <vt:lpstr>Recommendation &amp; Appointment</vt:lpstr>
      <vt:lpstr>Tenure/Tenure-Track Faculty Appointments</vt:lpstr>
      <vt:lpstr>Tenure-Track faculty Reappointments</vt:lpstr>
      <vt:lpstr>Tenure review</vt:lpstr>
      <vt:lpstr>Tenure/Tenure-Track faculty Promotions</vt:lpstr>
      <vt:lpstr>Post-tenure review (PTR)</vt:lpstr>
      <vt:lpstr>Assistant Professor</vt:lpstr>
      <vt:lpstr>Associate Professor</vt:lpstr>
      <vt:lpstr>Dossier Tips</vt:lpstr>
      <vt:lpstr>Timeline</vt:lpstr>
      <vt:lpstr>Fixed term Faculty</vt:lpstr>
      <vt:lpstr>Questions?</vt:lpstr>
    </vt:vector>
  </TitlesOfParts>
  <Company>Lenovo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apt process/routing dossiers</dc:title>
  <dc:creator>Jeffries, Adrienne</dc:creator>
  <cp:lastModifiedBy>Thompson, Lachonya</cp:lastModifiedBy>
  <cp:revision>130</cp:revision>
  <cp:lastPrinted>2017-09-25T15:34:04Z</cp:lastPrinted>
  <dcterms:created xsi:type="dcterms:W3CDTF">2017-07-10T13:30:56Z</dcterms:created>
  <dcterms:modified xsi:type="dcterms:W3CDTF">2022-01-24T15:09:01Z</dcterms:modified>
</cp:coreProperties>
</file>